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17"/>
  </p:notesMasterIdLst>
  <p:sldIdLst>
    <p:sldId id="256" r:id="rId2"/>
    <p:sldId id="258" r:id="rId3"/>
    <p:sldId id="260" r:id="rId4"/>
    <p:sldId id="261" r:id="rId5"/>
    <p:sldId id="262" r:id="rId6"/>
    <p:sldId id="312" r:id="rId7"/>
    <p:sldId id="263" r:id="rId8"/>
    <p:sldId id="264" r:id="rId9"/>
    <p:sldId id="313" r:id="rId10"/>
    <p:sldId id="265" r:id="rId11"/>
    <p:sldId id="282" r:id="rId12"/>
    <p:sldId id="266" r:id="rId13"/>
    <p:sldId id="314" r:id="rId14"/>
    <p:sldId id="283" r:id="rId15"/>
    <p:sldId id="270" r:id="rId16"/>
  </p:sldIdLst>
  <p:sldSz cx="9144000" cy="5143500" type="screen16x9"/>
  <p:notesSz cx="6858000" cy="9144000"/>
  <p:embeddedFontLst>
    <p:embeddedFont>
      <p:font typeface="Livvic" panose="020B0604020202020204" charset="0"/>
      <p:regular r:id="rId18"/>
      <p:bold r:id="rId19"/>
      <p:italic r:id="rId20"/>
      <p:boldItalic r:id="rId21"/>
    </p:embeddedFont>
    <p:embeddedFont>
      <p:font typeface="Bebas Neue" panose="020B0606020202050201" pitchFamily="34" charset="0"/>
      <p:regular r:id="rId22"/>
    </p:embeddedFont>
    <p:embeddedFont>
      <p:font typeface="Anaheim" panose="02000503000000000000" pitchFamily="2" charset="0"/>
      <p:regular r:id="rId23"/>
    </p:embeddedFont>
    <p:embeddedFont>
      <p:font typeface="Cinzel" panose="020B0604020202020204" charset="0"/>
      <p:regular r:id="rId24"/>
      <p:bold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69B2FC0-7A3A-4368-9F3A-EB38B33B6D94}">
  <a:tblStyle styleId="{F69B2FC0-7A3A-4368-9F3A-EB38B33B6D9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A0C43C9-4822-419B-BCC3-F67BFF5AE83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304" autoAdjust="0"/>
  </p:normalViewPr>
  <p:slideViewPr>
    <p:cSldViewPr snapToGrid="0">
      <p:cViewPr varScale="1">
        <p:scale>
          <a:sx n="99" d="100"/>
          <a:sy n="99" d="100"/>
        </p:scale>
        <p:origin x="1134"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2a94d704c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22a94d704c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22b76bbed70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22b76bbed70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22b76bbed70_0_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8" name="Google Shape;868;g22b76bbed70_0_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22b76bbed70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22b76bbed70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100" b="0" i="0" u="none" strike="noStrike" cap="none" dirty="0" smtClean="0">
                <a:solidFill>
                  <a:srgbClr val="000000"/>
                </a:solidFill>
                <a:effectLst/>
                <a:latin typeface="Arial"/>
                <a:ea typeface="Arial"/>
                <a:cs typeface="Arial"/>
                <a:sym typeface="Arial"/>
              </a:rPr>
              <a:t>La communication entre le </a:t>
            </a:r>
            <a:r>
              <a:rPr lang="fr-FR" sz="1100" b="0" i="0" u="none" strike="noStrike" cap="none" dirty="0" err="1" smtClean="0">
                <a:solidFill>
                  <a:srgbClr val="000000"/>
                </a:solidFill>
                <a:effectLst/>
                <a:latin typeface="Arial"/>
                <a:ea typeface="Arial"/>
                <a:cs typeface="Arial"/>
                <a:sym typeface="Arial"/>
              </a:rPr>
              <a:t>backend</a:t>
            </a:r>
            <a:r>
              <a:rPr lang="fr-FR" sz="1100" b="0" i="0" u="none" strike="noStrike" cap="none" dirty="0" smtClean="0">
                <a:solidFill>
                  <a:srgbClr val="000000"/>
                </a:solidFill>
                <a:effectLst/>
                <a:latin typeface="Arial"/>
                <a:ea typeface="Arial"/>
                <a:cs typeface="Arial"/>
                <a:sym typeface="Arial"/>
              </a:rPr>
              <a:t> et le </a:t>
            </a:r>
            <a:r>
              <a:rPr lang="fr-FR" sz="1100" b="0" i="0" u="none" strike="noStrike" cap="none" dirty="0" err="1" smtClean="0">
                <a:solidFill>
                  <a:srgbClr val="000000"/>
                </a:solidFill>
                <a:effectLst/>
                <a:latin typeface="Arial"/>
                <a:ea typeface="Arial"/>
                <a:cs typeface="Arial"/>
                <a:sym typeface="Arial"/>
              </a:rPr>
              <a:t>frontend</a:t>
            </a:r>
            <a:r>
              <a:rPr lang="fr-FR" sz="1100" b="0" i="0" u="none" strike="noStrike" cap="none" dirty="0" smtClean="0">
                <a:solidFill>
                  <a:srgbClr val="000000"/>
                </a:solidFill>
                <a:effectLst/>
                <a:latin typeface="Arial"/>
                <a:ea typeface="Arial"/>
                <a:cs typeface="Arial"/>
                <a:sym typeface="Arial"/>
              </a:rPr>
              <a:t> est le mécanisme par lequel les différentes parties d'une application web interagissent et partagent des données. Le </a:t>
            </a:r>
            <a:r>
              <a:rPr lang="fr-FR" sz="1100" b="0" i="0" u="none" strike="noStrike" cap="none" dirty="0" err="1" smtClean="0">
                <a:solidFill>
                  <a:srgbClr val="000000"/>
                </a:solidFill>
                <a:effectLst/>
                <a:latin typeface="Arial"/>
                <a:ea typeface="Arial"/>
                <a:cs typeface="Arial"/>
                <a:sym typeface="Arial"/>
              </a:rPr>
              <a:t>backend</a:t>
            </a:r>
            <a:r>
              <a:rPr lang="fr-FR" sz="1100" b="0" i="0" u="none" strike="noStrike" cap="none" dirty="0" smtClean="0">
                <a:solidFill>
                  <a:srgbClr val="000000"/>
                </a:solidFill>
                <a:effectLst/>
                <a:latin typeface="Arial"/>
                <a:ea typeface="Arial"/>
                <a:cs typeface="Arial"/>
                <a:sym typeface="Arial"/>
              </a:rPr>
              <a:t>, qui fait référence à la partie serveur de l'application, est responsable du traitement des requêtes, de l'accès aux bases de données et de la logique métier. Le </a:t>
            </a:r>
            <a:r>
              <a:rPr lang="fr-FR" sz="1100" b="0" i="0" u="none" strike="noStrike" cap="none" dirty="0" err="1" smtClean="0">
                <a:solidFill>
                  <a:srgbClr val="000000"/>
                </a:solidFill>
                <a:effectLst/>
                <a:latin typeface="Arial"/>
                <a:ea typeface="Arial"/>
                <a:cs typeface="Arial"/>
                <a:sym typeface="Arial"/>
              </a:rPr>
              <a:t>frontend</a:t>
            </a:r>
            <a:r>
              <a:rPr lang="fr-FR" sz="1100" b="0" i="0" u="none" strike="noStrike" cap="none" dirty="0" smtClean="0">
                <a:solidFill>
                  <a:srgbClr val="000000"/>
                </a:solidFill>
                <a:effectLst/>
                <a:latin typeface="Arial"/>
                <a:ea typeface="Arial"/>
                <a:cs typeface="Arial"/>
                <a:sym typeface="Arial"/>
              </a:rPr>
              <a:t>, quant à lui, représente la partie visible de l'application, avec laquelle les utilisateurs interagissent.</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2b76bbed70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2b76bbed70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05361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22b76bbed70_0_5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22b76bbed70_0_5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22b76bbed70_0_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22b76bbed70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e0b40fcc23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e0b40fcc23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2b76bbed70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2b76bbed70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2b76bbed70_0_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22b76bbed70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2b76bbed70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2b76bbed70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2b76bbed70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2b76bbed70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72031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2b76bbed70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2b76bbed70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2b76bbed70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22b76bbed70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457104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1.png"/><Relationship Id="rId2" Type="http://schemas.openxmlformats.org/officeDocument/2006/relationships/image" Target="../media/image24.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25.png"/><Relationship Id="rId4"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6.png"/><Relationship Id="rId7"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0.png"/><Relationship Id="rId9" Type="http://schemas.openxmlformats.org/officeDocument/2006/relationships/image" Target="../media/image16.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2.png"/><Relationship Id="rId7"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0.png"/><Relationship Id="rId4" Type="http://schemas.openxmlformats.org/officeDocument/2006/relationships/image" Target="../media/image13.png"/><Relationship Id="rId9" Type="http://schemas.openxmlformats.org/officeDocument/2006/relationships/image" Target="../media/image29.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24.png"/><Relationship Id="rId5" Type="http://schemas.openxmlformats.org/officeDocument/2006/relationships/image" Target="../media/image14.png"/><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5.png"/><Relationship Id="rId12" Type="http://schemas.openxmlformats.org/officeDocument/2006/relationships/image" Target="../media/image29.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30.png"/><Relationship Id="rId11" Type="http://schemas.openxmlformats.org/officeDocument/2006/relationships/image" Target="../media/image15.png"/><Relationship Id="rId5" Type="http://schemas.openxmlformats.org/officeDocument/2006/relationships/image" Target="../media/image22.png"/><Relationship Id="rId10" Type="http://schemas.openxmlformats.org/officeDocument/2006/relationships/image" Target="../media/image4.png"/><Relationship Id="rId4" Type="http://schemas.openxmlformats.org/officeDocument/2006/relationships/image" Target="../media/image10.png"/><Relationship Id="rId9"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5.png"/><Relationship Id="rId12"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2.png"/><Relationship Id="rId11" Type="http://schemas.openxmlformats.org/officeDocument/2006/relationships/image" Target="../media/image14.png"/><Relationship Id="rId5" Type="http://schemas.openxmlformats.org/officeDocument/2006/relationships/image" Target="../media/image11.png"/><Relationship Id="rId10" Type="http://schemas.openxmlformats.org/officeDocument/2006/relationships/image" Target="../media/image8.png"/><Relationship Id="rId4" Type="http://schemas.openxmlformats.org/officeDocument/2006/relationships/image" Target="../media/image10.png"/><Relationship Id="rId9"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5.png"/><Relationship Id="rId4"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20.png"/><Relationship Id="rId4"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1.png"/><Relationship Id="rId7" Type="http://schemas.openxmlformats.org/officeDocument/2006/relationships/image" Target="../media/image1.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22.png"/><Relationship Id="rId5" Type="http://schemas.openxmlformats.org/officeDocument/2006/relationships/image" Target="../media/image6.png"/><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396950" y="1440038"/>
            <a:ext cx="6350100" cy="18231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399050" y="3227663"/>
            <a:ext cx="63459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blip>
          <a:stretch>
            <a:fillRect/>
          </a:stretch>
        </p:blipFill>
        <p:spPr>
          <a:xfrm rot="1097892">
            <a:off x="-780818" y="1098520"/>
            <a:ext cx="1927986" cy="544800"/>
          </a:xfrm>
          <a:prstGeom prst="rect">
            <a:avLst/>
          </a:prstGeom>
          <a:noFill/>
          <a:ln>
            <a:noFill/>
          </a:ln>
        </p:spPr>
      </p:pic>
      <p:pic>
        <p:nvPicPr>
          <p:cNvPr id="12" name="Google Shape;12;p2"/>
          <p:cNvPicPr preferRelativeResize="0"/>
          <p:nvPr/>
        </p:nvPicPr>
        <p:blipFill>
          <a:blip r:embed="rId3">
            <a:alphaModFix/>
          </a:blip>
          <a:stretch>
            <a:fillRect/>
          </a:stretch>
        </p:blipFill>
        <p:spPr>
          <a:xfrm>
            <a:off x="5877956" y="4386572"/>
            <a:ext cx="2137574" cy="1823101"/>
          </a:xfrm>
          <a:prstGeom prst="rect">
            <a:avLst/>
          </a:prstGeom>
          <a:noFill/>
          <a:ln>
            <a:noFill/>
          </a:ln>
        </p:spPr>
      </p:pic>
      <p:pic>
        <p:nvPicPr>
          <p:cNvPr id="13" name="Google Shape;13;p2"/>
          <p:cNvPicPr preferRelativeResize="0"/>
          <p:nvPr/>
        </p:nvPicPr>
        <p:blipFill>
          <a:blip r:embed="rId4">
            <a:alphaModFix/>
          </a:blip>
          <a:stretch>
            <a:fillRect/>
          </a:stretch>
        </p:blipFill>
        <p:spPr>
          <a:xfrm rot="-952009">
            <a:off x="201577" y="2180177"/>
            <a:ext cx="652123" cy="158368"/>
          </a:xfrm>
          <a:prstGeom prst="rect">
            <a:avLst/>
          </a:prstGeom>
          <a:noFill/>
          <a:ln>
            <a:noFill/>
          </a:ln>
        </p:spPr>
      </p:pic>
      <p:pic>
        <p:nvPicPr>
          <p:cNvPr id="14" name="Google Shape;14;p2"/>
          <p:cNvPicPr preferRelativeResize="0"/>
          <p:nvPr/>
        </p:nvPicPr>
        <p:blipFill>
          <a:blip r:embed="rId5">
            <a:alphaModFix/>
          </a:blip>
          <a:stretch>
            <a:fillRect/>
          </a:stretch>
        </p:blipFill>
        <p:spPr>
          <a:xfrm>
            <a:off x="8357176" y="1646197"/>
            <a:ext cx="1038595" cy="123763"/>
          </a:xfrm>
          <a:prstGeom prst="rect">
            <a:avLst/>
          </a:prstGeom>
          <a:noFill/>
          <a:ln>
            <a:noFill/>
          </a:ln>
        </p:spPr>
      </p:pic>
      <p:pic>
        <p:nvPicPr>
          <p:cNvPr id="15" name="Google Shape;15;p2"/>
          <p:cNvPicPr preferRelativeResize="0"/>
          <p:nvPr/>
        </p:nvPicPr>
        <p:blipFill>
          <a:blip r:embed="rId6">
            <a:alphaModFix/>
          </a:blip>
          <a:stretch>
            <a:fillRect/>
          </a:stretch>
        </p:blipFill>
        <p:spPr>
          <a:xfrm>
            <a:off x="4307793" y="4466889"/>
            <a:ext cx="1626417" cy="514500"/>
          </a:xfrm>
          <a:prstGeom prst="rect">
            <a:avLst/>
          </a:prstGeom>
          <a:noFill/>
          <a:ln>
            <a:noFill/>
          </a:ln>
        </p:spPr>
      </p:pic>
      <p:pic>
        <p:nvPicPr>
          <p:cNvPr id="16" name="Google Shape;16;p2"/>
          <p:cNvPicPr preferRelativeResize="0"/>
          <p:nvPr/>
        </p:nvPicPr>
        <p:blipFill>
          <a:blip r:embed="rId7">
            <a:alphaModFix/>
          </a:blip>
          <a:stretch>
            <a:fillRect/>
          </a:stretch>
        </p:blipFill>
        <p:spPr>
          <a:xfrm rot="1493432">
            <a:off x="8258307" y="2889024"/>
            <a:ext cx="1722602" cy="905024"/>
          </a:xfrm>
          <a:prstGeom prst="rect">
            <a:avLst/>
          </a:prstGeom>
          <a:noFill/>
          <a:ln>
            <a:noFill/>
          </a:ln>
        </p:spPr>
      </p:pic>
      <p:pic>
        <p:nvPicPr>
          <p:cNvPr id="17" name="Google Shape;17;p2"/>
          <p:cNvPicPr preferRelativeResize="0"/>
          <p:nvPr/>
        </p:nvPicPr>
        <p:blipFill>
          <a:blip r:embed="rId8">
            <a:alphaModFix/>
          </a:blip>
          <a:stretch>
            <a:fillRect/>
          </a:stretch>
        </p:blipFill>
        <p:spPr>
          <a:xfrm>
            <a:off x="6460525" y="40418"/>
            <a:ext cx="650976" cy="514508"/>
          </a:xfrm>
          <a:prstGeom prst="rect">
            <a:avLst/>
          </a:prstGeom>
          <a:noFill/>
          <a:ln>
            <a:noFill/>
          </a:ln>
        </p:spPr>
      </p:pic>
      <p:pic>
        <p:nvPicPr>
          <p:cNvPr id="18" name="Google Shape;18;p2"/>
          <p:cNvPicPr preferRelativeResize="0"/>
          <p:nvPr/>
        </p:nvPicPr>
        <p:blipFill>
          <a:blip r:embed="rId9">
            <a:alphaModFix/>
          </a:blip>
          <a:stretch>
            <a:fillRect/>
          </a:stretch>
        </p:blipFill>
        <p:spPr>
          <a:xfrm rot="-1221322">
            <a:off x="69740" y="-512806"/>
            <a:ext cx="3470670" cy="1024056"/>
          </a:xfrm>
          <a:prstGeom prst="rect">
            <a:avLst/>
          </a:prstGeom>
          <a:noFill/>
          <a:ln>
            <a:noFill/>
          </a:ln>
        </p:spPr>
      </p:pic>
      <p:pic>
        <p:nvPicPr>
          <p:cNvPr id="19" name="Google Shape;19;p2"/>
          <p:cNvPicPr preferRelativeResize="0"/>
          <p:nvPr/>
        </p:nvPicPr>
        <p:blipFill>
          <a:blip r:embed="rId10">
            <a:alphaModFix/>
          </a:blip>
          <a:stretch>
            <a:fillRect/>
          </a:stretch>
        </p:blipFill>
        <p:spPr>
          <a:xfrm rot="10800000">
            <a:off x="1532360" y="4603990"/>
            <a:ext cx="2205100" cy="7263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98"/>
        <p:cNvGrpSpPr/>
        <p:nvPr/>
      </p:nvGrpSpPr>
      <p:grpSpPr>
        <a:xfrm>
          <a:off x="0" y="0"/>
          <a:ext cx="0" cy="0"/>
          <a:chOff x="0" y="0"/>
          <a:chExt cx="0" cy="0"/>
        </a:xfrm>
      </p:grpSpPr>
      <p:sp>
        <p:nvSpPr>
          <p:cNvPr id="199" name="Google Shape;199;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0" name="Google Shape;200;p21"/>
          <p:cNvSpPr txBox="1">
            <a:spLocks noGrp="1"/>
          </p:cNvSpPr>
          <p:nvPr>
            <p:ph type="subTitle" idx="1"/>
          </p:nvPr>
        </p:nvSpPr>
        <p:spPr>
          <a:xfrm>
            <a:off x="937625" y="301772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1" name="Google Shape;201;p21"/>
          <p:cNvSpPr txBox="1">
            <a:spLocks noGrp="1"/>
          </p:cNvSpPr>
          <p:nvPr>
            <p:ph type="subTitle" idx="2"/>
          </p:nvPr>
        </p:nvSpPr>
        <p:spPr>
          <a:xfrm>
            <a:off x="3484350" y="301772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2" name="Google Shape;202;p21"/>
          <p:cNvSpPr txBox="1">
            <a:spLocks noGrp="1"/>
          </p:cNvSpPr>
          <p:nvPr>
            <p:ph type="subTitle" idx="3"/>
          </p:nvPr>
        </p:nvSpPr>
        <p:spPr>
          <a:xfrm>
            <a:off x="6031075" y="3017728"/>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3" name="Google Shape;203;p21"/>
          <p:cNvSpPr txBox="1">
            <a:spLocks noGrp="1"/>
          </p:cNvSpPr>
          <p:nvPr>
            <p:ph type="subTitle" idx="4"/>
          </p:nvPr>
        </p:nvSpPr>
        <p:spPr>
          <a:xfrm>
            <a:off x="937625" y="2639351"/>
            <a:ext cx="21753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Cinzel"/>
                <a:ea typeface="Cinzel"/>
                <a:cs typeface="Cinzel"/>
                <a:sym typeface="Cinze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4" name="Google Shape;204;p21"/>
          <p:cNvSpPr txBox="1">
            <a:spLocks noGrp="1"/>
          </p:cNvSpPr>
          <p:nvPr>
            <p:ph type="subTitle" idx="5"/>
          </p:nvPr>
        </p:nvSpPr>
        <p:spPr>
          <a:xfrm>
            <a:off x="3484350" y="2639351"/>
            <a:ext cx="21753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Cinzel"/>
                <a:ea typeface="Cinzel"/>
                <a:cs typeface="Cinzel"/>
                <a:sym typeface="Cinze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05" name="Google Shape;205;p21"/>
          <p:cNvSpPr txBox="1">
            <a:spLocks noGrp="1"/>
          </p:cNvSpPr>
          <p:nvPr>
            <p:ph type="subTitle" idx="6"/>
          </p:nvPr>
        </p:nvSpPr>
        <p:spPr>
          <a:xfrm>
            <a:off x="6031075" y="2639351"/>
            <a:ext cx="2175300" cy="527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Cinzel"/>
                <a:ea typeface="Cinzel"/>
                <a:cs typeface="Cinzel"/>
                <a:sym typeface="Cinze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206" name="Google Shape;206;p21"/>
          <p:cNvPicPr preferRelativeResize="0"/>
          <p:nvPr/>
        </p:nvPicPr>
        <p:blipFill>
          <a:blip r:embed="rId2">
            <a:alphaModFix/>
          </a:blip>
          <a:stretch>
            <a:fillRect/>
          </a:stretch>
        </p:blipFill>
        <p:spPr>
          <a:xfrm>
            <a:off x="141561" y="3963333"/>
            <a:ext cx="455276" cy="584204"/>
          </a:xfrm>
          <a:prstGeom prst="rect">
            <a:avLst/>
          </a:prstGeom>
          <a:noFill/>
          <a:ln>
            <a:noFill/>
          </a:ln>
        </p:spPr>
      </p:pic>
      <p:pic>
        <p:nvPicPr>
          <p:cNvPr id="207" name="Google Shape;207;p21"/>
          <p:cNvPicPr preferRelativeResize="0"/>
          <p:nvPr/>
        </p:nvPicPr>
        <p:blipFill>
          <a:blip r:embed="rId3">
            <a:alphaModFix/>
          </a:blip>
          <a:stretch>
            <a:fillRect/>
          </a:stretch>
        </p:blipFill>
        <p:spPr>
          <a:xfrm>
            <a:off x="1037931" y="4705912"/>
            <a:ext cx="1038596" cy="170068"/>
          </a:xfrm>
          <a:prstGeom prst="rect">
            <a:avLst/>
          </a:prstGeom>
          <a:noFill/>
          <a:ln>
            <a:noFill/>
          </a:ln>
        </p:spPr>
      </p:pic>
      <p:pic>
        <p:nvPicPr>
          <p:cNvPr id="208" name="Google Shape;208;p21"/>
          <p:cNvPicPr preferRelativeResize="0"/>
          <p:nvPr/>
        </p:nvPicPr>
        <p:blipFill>
          <a:blip r:embed="rId4">
            <a:alphaModFix/>
          </a:blip>
          <a:stretch>
            <a:fillRect/>
          </a:stretch>
        </p:blipFill>
        <p:spPr>
          <a:xfrm>
            <a:off x="8668728" y="328076"/>
            <a:ext cx="821075" cy="762751"/>
          </a:xfrm>
          <a:prstGeom prst="rect">
            <a:avLst/>
          </a:prstGeom>
          <a:noFill/>
          <a:ln>
            <a:noFill/>
          </a:ln>
        </p:spPr>
      </p:pic>
      <p:pic>
        <p:nvPicPr>
          <p:cNvPr id="209" name="Google Shape;209;p21"/>
          <p:cNvPicPr preferRelativeResize="0"/>
          <p:nvPr/>
        </p:nvPicPr>
        <p:blipFill>
          <a:blip r:embed="rId5">
            <a:alphaModFix/>
          </a:blip>
          <a:stretch>
            <a:fillRect/>
          </a:stretch>
        </p:blipFill>
        <p:spPr>
          <a:xfrm>
            <a:off x="8430784" y="-44700"/>
            <a:ext cx="650963" cy="584207"/>
          </a:xfrm>
          <a:prstGeom prst="rect">
            <a:avLst/>
          </a:prstGeom>
          <a:noFill/>
          <a:ln>
            <a:noFill/>
          </a:ln>
        </p:spPr>
      </p:pic>
      <p:pic>
        <p:nvPicPr>
          <p:cNvPr id="210" name="Google Shape;210;p21"/>
          <p:cNvPicPr preferRelativeResize="0"/>
          <p:nvPr/>
        </p:nvPicPr>
        <p:blipFill>
          <a:blip r:embed="rId6">
            <a:alphaModFix/>
          </a:blip>
          <a:stretch>
            <a:fillRect/>
          </a:stretch>
        </p:blipFill>
        <p:spPr>
          <a:xfrm>
            <a:off x="-96899" y="4630361"/>
            <a:ext cx="1027101" cy="584206"/>
          </a:xfrm>
          <a:prstGeom prst="rect">
            <a:avLst/>
          </a:prstGeom>
          <a:noFill/>
          <a:ln>
            <a:noFill/>
          </a:ln>
        </p:spPr>
      </p:pic>
      <p:pic>
        <p:nvPicPr>
          <p:cNvPr id="211" name="Google Shape;211;p21"/>
          <p:cNvPicPr preferRelativeResize="0"/>
          <p:nvPr/>
        </p:nvPicPr>
        <p:blipFill>
          <a:blip r:embed="rId7">
            <a:alphaModFix/>
          </a:blip>
          <a:stretch>
            <a:fillRect/>
          </a:stretch>
        </p:blipFill>
        <p:spPr>
          <a:xfrm>
            <a:off x="1164916" y="4854418"/>
            <a:ext cx="784616" cy="58420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212"/>
        <p:cNvGrpSpPr/>
        <p:nvPr/>
      </p:nvGrpSpPr>
      <p:grpSpPr>
        <a:xfrm>
          <a:off x="0" y="0"/>
          <a:ext cx="0" cy="0"/>
          <a:chOff x="0" y="0"/>
          <a:chExt cx="0" cy="0"/>
        </a:xfrm>
      </p:grpSpPr>
      <p:sp>
        <p:nvSpPr>
          <p:cNvPr id="213" name="Google Shape;213;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4" name="Google Shape;214;p22"/>
          <p:cNvSpPr txBox="1">
            <a:spLocks noGrp="1"/>
          </p:cNvSpPr>
          <p:nvPr>
            <p:ph type="subTitle" idx="1"/>
          </p:nvPr>
        </p:nvSpPr>
        <p:spPr>
          <a:xfrm>
            <a:off x="2424850" y="2282975"/>
            <a:ext cx="19782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15" name="Google Shape;215;p22"/>
          <p:cNvSpPr txBox="1">
            <a:spLocks noGrp="1"/>
          </p:cNvSpPr>
          <p:nvPr>
            <p:ph type="subTitle" idx="2"/>
          </p:nvPr>
        </p:nvSpPr>
        <p:spPr>
          <a:xfrm>
            <a:off x="4740952" y="2282975"/>
            <a:ext cx="19782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16" name="Google Shape;216;p22"/>
          <p:cNvSpPr txBox="1">
            <a:spLocks noGrp="1"/>
          </p:cNvSpPr>
          <p:nvPr>
            <p:ph type="subTitle" idx="3"/>
          </p:nvPr>
        </p:nvSpPr>
        <p:spPr>
          <a:xfrm>
            <a:off x="2424850" y="4043300"/>
            <a:ext cx="19782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17" name="Google Shape;217;p22"/>
          <p:cNvSpPr txBox="1">
            <a:spLocks noGrp="1"/>
          </p:cNvSpPr>
          <p:nvPr>
            <p:ph type="subTitle" idx="4"/>
          </p:nvPr>
        </p:nvSpPr>
        <p:spPr>
          <a:xfrm>
            <a:off x="4740952" y="4043300"/>
            <a:ext cx="1978200" cy="48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18" name="Google Shape;218;p22"/>
          <p:cNvSpPr txBox="1">
            <a:spLocks noGrp="1"/>
          </p:cNvSpPr>
          <p:nvPr>
            <p:ph type="subTitle" idx="5"/>
          </p:nvPr>
        </p:nvSpPr>
        <p:spPr>
          <a:xfrm>
            <a:off x="2424850" y="1903250"/>
            <a:ext cx="19782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Cinzel"/>
                <a:ea typeface="Cinzel"/>
                <a:cs typeface="Cinzel"/>
                <a:sym typeface="Cinze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9" name="Google Shape;219;p22"/>
          <p:cNvSpPr txBox="1">
            <a:spLocks noGrp="1"/>
          </p:cNvSpPr>
          <p:nvPr>
            <p:ph type="subTitle" idx="6"/>
          </p:nvPr>
        </p:nvSpPr>
        <p:spPr>
          <a:xfrm>
            <a:off x="2424850" y="3670125"/>
            <a:ext cx="19782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Cinzel"/>
                <a:ea typeface="Cinzel"/>
                <a:cs typeface="Cinzel"/>
                <a:sym typeface="Cinze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0" name="Google Shape;220;p22"/>
          <p:cNvSpPr txBox="1">
            <a:spLocks noGrp="1"/>
          </p:cNvSpPr>
          <p:nvPr>
            <p:ph type="subTitle" idx="7"/>
          </p:nvPr>
        </p:nvSpPr>
        <p:spPr>
          <a:xfrm>
            <a:off x="4740952" y="1903250"/>
            <a:ext cx="19782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Cinzel"/>
                <a:ea typeface="Cinzel"/>
                <a:cs typeface="Cinzel"/>
                <a:sym typeface="Cinze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21" name="Google Shape;221;p22"/>
          <p:cNvSpPr txBox="1">
            <a:spLocks noGrp="1"/>
          </p:cNvSpPr>
          <p:nvPr>
            <p:ph type="subTitle" idx="8"/>
          </p:nvPr>
        </p:nvSpPr>
        <p:spPr>
          <a:xfrm>
            <a:off x="4740952" y="3670125"/>
            <a:ext cx="19782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Cinzel"/>
                <a:ea typeface="Cinzel"/>
                <a:cs typeface="Cinzel"/>
                <a:sym typeface="Cinze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222" name="Google Shape;222;p22"/>
          <p:cNvPicPr preferRelativeResize="0"/>
          <p:nvPr/>
        </p:nvPicPr>
        <p:blipFill>
          <a:blip r:embed="rId2">
            <a:alphaModFix/>
          </a:blip>
          <a:stretch>
            <a:fillRect/>
          </a:stretch>
        </p:blipFill>
        <p:spPr>
          <a:xfrm>
            <a:off x="8448721" y="4171293"/>
            <a:ext cx="1038595" cy="544814"/>
          </a:xfrm>
          <a:prstGeom prst="rect">
            <a:avLst/>
          </a:prstGeom>
          <a:noFill/>
          <a:ln>
            <a:noFill/>
          </a:ln>
        </p:spPr>
      </p:pic>
      <p:pic>
        <p:nvPicPr>
          <p:cNvPr id="223" name="Google Shape;223;p22"/>
          <p:cNvPicPr preferRelativeResize="0"/>
          <p:nvPr/>
        </p:nvPicPr>
        <p:blipFill>
          <a:blip r:embed="rId3">
            <a:alphaModFix/>
          </a:blip>
          <a:stretch>
            <a:fillRect/>
          </a:stretch>
        </p:blipFill>
        <p:spPr>
          <a:xfrm>
            <a:off x="7902569" y="4604002"/>
            <a:ext cx="1003976" cy="490221"/>
          </a:xfrm>
          <a:prstGeom prst="rect">
            <a:avLst/>
          </a:prstGeom>
          <a:noFill/>
          <a:ln>
            <a:noFill/>
          </a:ln>
        </p:spPr>
      </p:pic>
      <p:pic>
        <p:nvPicPr>
          <p:cNvPr id="224" name="Google Shape;224;p22"/>
          <p:cNvPicPr preferRelativeResize="0"/>
          <p:nvPr/>
        </p:nvPicPr>
        <p:blipFill>
          <a:blip r:embed="rId4">
            <a:alphaModFix/>
          </a:blip>
          <a:stretch>
            <a:fillRect/>
          </a:stretch>
        </p:blipFill>
        <p:spPr>
          <a:xfrm>
            <a:off x="-198654" y="3872043"/>
            <a:ext cx="986606" cy="584206"/>
          </a:xfrm>
          <a:prstGeom prst="rect">
            <a:avLst/>
          </a:prstGeom>
          <a:noFill/>
          <a:ln>
            <a:noFill/>
          </a:ln>
        </p:spPr>
      </p:pic>
      <p:pic>
        <p:nvPicPr>
          <p:cNvPr id="225" name="Google Shape;225;p22"/>
          <p:cNvPicPr preferRelativeResize="0"/>
          <p:nvPr/>
        </p:nvPicPr>
        <p:blipFill>
          <a:blip r:embed="rId5">
            <a:alphaModFix/>
          </a:blip>
          <a:stretch>
            <a:fillRect/>
          </a:stretch>
        </p:blipFill>
        <p:spPr>
          <a:xfrm rot="5175375">
            <a:off x="8448719" y="3426350"/>
            <a:ext cx="1038597" cy="144178"/>
          </a:xfrm>
          <a:prstGeom prst="rect">
            <a:avLst/>
          </a:prstGeom>
          <a:noFill/>
          <a:ln>
            <a:noFill/>
          </a:ln>
        </p:spPr>
      </p:pic>
      <p:pic>
        <p:nvPicPr>
          <p:cNvPr id="226" name="Google Shape;226;p22"/>
          <p:cNvPicPr preferRelativeResize="0"/>
          <p:nvPr/>
        </p:nvPicPr>
        <p:blipFill>
          <a:blip r:embed="rId6">
            <a:alphaModFix/>
          </a:blip>
          <a:stretch>
            <a:fillRect/>
          </a:stretch>
        </p:blipFill>
        <p:spPr>
          <a:xfrm rot="656302">
            <a:off x="186577" y="4488492"/>
            <a:ext cx="1053297" cy="871289"/>
          </a:xfrm>
          <a:prstGeom prst="rect">
            <a:avLst/>
          </a:prstGeom>
          <a:noFill/>
          <a:ln>
            <a:noFill/>
          </a:ln>
        </p:spPr>
      </p:pic>
      <p:pic>
        <p:nvPicPr>
          <p:cNvPr id="227" name="Google Shape;227;p22"/>
          <p:cNvPicPr preferRelativeResize="0"/>
          <p:nvPr/>
        </p:nvPicPr>
        <p:blipFill>
          <a:blip r:embed="rId7">
            <a:alphaModFix/>
          </a:blip>
          <a:stretch>
            <a:fillRect/>
          </a:stretch>
        </p:blipFill>
        <p:spPr>
          <a:xfrm>
            <a:off x="-74933" y="3525716"/>
            <a:ext cx="739165" cy="584207"/>
          </a:xfrm>
          <a:prstGeom prst="rect">
            <a:avLst/>
          </a:prstGeom>
          <a:noFill/>
          <a:ln>
            <a:noFill/>
          </a:ln>
        </p:spPr>
      </p:pic>
      <p:pic>
        <p:nvPicPr>
          <p:cNvPr id="228" name="Google Shape;228;p22"/>
          <p:cNvPicPr preferRelativeResize="0"/>
          <p:nvPr/>
        </p:nvPicPr>
        <p:blipFill>
          <a:blip r:embed="rId8">
            <a:alphaModFix/>
          </a:blip>
          <a:stretch>
            <a:fillRect/>
          </a:stretch>
        </p:blipFill>
        <p:spPr>
          <a:xfrm>
            <a:off x="8793328" y="4835750"/>
            <a:ext cx="305525" cy="176776"/>
          </a:xfrm>
          <a:prstGeom prst="rect">
            <a:avLst/>
          </a:prstGeom>
          <a:noFill/>
          <a:ln>
            <a:noFill/>
          </a:ln>
        </p:spPr>
      </p:pic>
      <p:pic>
        <p:nvPicPr>
          <p:cNvPr id="229" name="Google Shape;229;p22"/>
          <p:cNvPicPr preferRelativeResize="0"/>
          <p:nvPr/>
        </p:nvPicPr>
        <p:blipFill>
          <a:blip r:embed="rId9">
            <a:alphaModFix/>
          </a:blip>
          <a:stretch>
            <a:fillRect/>
          </a:stretch>
        </p:blipFill>
        <p:spPr>
          <a:xfrm>
            <a:off x="8547352" y="2106933"/>
            <a:ext cx="451847" cy="584208"/>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30"/>
        <p:cNvGrpSpPr/>
        <p:nvPr/>
      </p:nvGrpSpPr>
      <p:grpSpPr>
        <a:xfrm>
          <a:off x="0" y="0"/>
          <a:ext cx="0" cy="0"/>
          <a:chOff x="0" y="0"/>
          <a:chExt cx="0" cy="0"/>
        </a:xfrm>
      </p:grpSpPr>
      <p:sp>
        <p:nvSpPr>
          <p:cNvPr id="231" name="Google Shape;231;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2" name="Google Shape;232;p23"/>
          <p:cNvSpPr txBox="1">
            <a:spLocks noGrp="1"/>
          </p:cNvSpPr>
          <p:nvPr>
            <p:ph type="subTitle" idx="1"/>
          </p:nvPr>
        </p:nvSpPr>
        <p:spPr>
          <a:xfrm>
            <a:off x="1112605" y="2235332"/>
            <a:ext cx="1975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33" name="Google Shape;233;p23"/>
          <p:cNvSpPr txBox="1">
            <a:spLocks noGrp="1"/>
          </p:cNvSpPr>
          <p:nvPr>
            <p:ph type="subTitle" idx="2"/>
          </p:nvPr>
        </p:nvSpPr>
        <p:spPr>
          <a:xfrm>
            <a:off x="3582450" y="2235332"/>
            <a:ext cx="1975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34" name="Google Shape;234;p23"/>
          <p:cNvSpPr txBox="1">
            <a:spLocks noGrp="1"/>
          </p:cNvSpPr>
          <p:nvPr>
            <p:ph type="subTitle" idx="3"/>
          </p:nvPr>
        </p:nvSpPr>
        <p:spPr>
          <a:xfrm>
            <a:off x="1112605" y="4111432"/>
            <a:ext cx="1975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35" name="Google Shape;235;p23"/>
          <p:cNvSpPr txBox="1">
            <a:spLocks noGrp="1"/>
          </p:cNvSpPr>
          <p:nvPr>
            <p:ph type="subTitle" idx="4"/>
          </p:nvPr>
        </p:nvSpPr>
        <p:spPr>
          <a:xfrm>
            <a:off x="3582450" y="4111432"/>
            <a:ext cx="1975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36" name="Google Shape;236;p23"/>
          <p:cNvSpPr txBox="1">
            <a:spLocks noGrp="1"/>
          </p:cNvSpPr>
          <p:nvPr>
            <p:ph type="subTitle" idx="5"/>
          </p:nvPr>
        </p:nvSpPr>
        <p:spPr>
          <a:xfrm>
            <a:off x="6052295" y="2235332"/>
            <a:ext cx="1975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37" name="Google Shape;237;p23"/>
          <p:cNvSpPr txBox="1">
            <a:spLocks noGrp="1"/>
          </p:cNvSpPr>
          <p:nvPr>
            <p:ph type="subTitle" idx="6"/>
          </p:nvPr>
        </p:nvSpPr>
        <p:spPr>
          <a:xfrm>
            <a:off x="6052295" y="4111432"/>
            <a:ext cx="19752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38" name="Google Shape;238;p23"/>
          <p:cNvSpPr txBox="1">
            <a:spLocks noGrp="1"/>
          </p:cNvSpPr>
          <p:nvPr>
            <p:ph type="subTitle" idx="7"/>
          </p:nvPr>
        </p:nvSpPr>
        <p:spPr>
          <a:xfrm>
            <a:off x="1111105" y="1855738"/>
            <a:ext cx="19782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Cinzel"/>
                <a:ea typeface="Cinzel"/>
                <a:cs typeface="Cinzel"/>
                <a:sym typeface="Cinze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39" name="Google Shape;239;p23"/>
          <p:cNvSpPr txBox="1">
            <a:spLocks noGrp="1"/>
          </p:cNvSpPr>
          <p:nvPr>
            <p:ph type="subTitle" idx="8"/>
          </p:nvPr>
        </p:nvSpPr>
        <p:spPr>
          <a:xfrm>
            <a:off x="3580950" y="1855738"/>
            <a:ext cx="19782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Cinzel"/>
                <a:ea typeface="Cinzel"/>
                <a:cs typeface="Cinzel"/>
                <a:sym typeface="Cinze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40" name="Google Shape;240;p23"/>
          <p:cNvSpPr txBox="1">
            <a:spLocks noGrp="1"/>
          </p:cNvSpPr>
          <p:nvPr>
            <p:ph type="subTitle" idx="9"/>
          </p:nvPr>
        </p:nvSpPr>
        <p:spPr>
          <a:xfrm>
            <a:off x="6050795" y="1855738"/>
            <a:ext cx="19782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Cinzel"/>
                <a:ea typeface="Cinzel"/>
                <a:cs typeface="Cinzel"/>
                <a:sym typeface="Cinze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41" name="Google Shape;241;p23"/>
          <p:cNvSpPr txBox="1">
            <a:spLocks noGrp="1"/>
          </p:cNvSpPr>
          <p:nvPr>
            <p:ph type="subTitle" idx="13"/>
          </p:nvPr>
        </p:nvSpPr>
        <p:spPr>
          <a:xfrm>
            <a:off x="1111105" y="3733200"/>
            <a:ext cx="19782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Cinzel"/>
                <a:ea typeface="Cinzel"/>
                <a:cs typeface="Cinzel"/>
                <a:sym typeface="Cinze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42" name="Google Shape;242;p23"/>
          <p:cNvSpPr txBox="1">
            <a:spLocks noGrp="1"/>
          </p:cNvSpPr>
          <p:nvPr>
            <p:ph type="subTitle" idx="14"/>
          </p:nvPr>
        </p:nvSpPr>
        <p:spPr>
          <a:xfrm>
            <a:off x="3580950" y="3733200"/>
            <a:ext cx="19782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Cinzel"/>
                <a:ea typeface="Cinzel"/>
                <a:cs typeface="Cinzel"/>
                <a:sym typeface="Cinze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43" name="Google Shape;243;p23"/>
          <p:cNvSpPr txBox="1">
            <a:spLocks noGrp="1"/>
          </p:cNvSpPr>
          <p:nvPr>
            <p:ph type="subTitle" idx="15"/>
          </p:nvPr>
        </p:nvSpPr>
        <p:spPr>
          <a:xfrm>
            <a:off x="6050795" y="3733200"/>
            <a:ext cx="19782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Cinzel"/>
                <a:ea typeface="Cinzel"/>
                <a:cs typeface="Cinzel"/>
                <a:sym typeface="Cinze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244" name="Google Shape;244;p23"/>
          <p:cNvPicPr preferRelativeResize="0"/>
          <p:nvPr/>
        </p:nvPicPr>
        <p:blipFill>
          <a:blip r:embed="rId2">
            <a:alphaModFix/>
          </a:blip>
          <a:stretch>
            <a:fillRect/>
          </a:stretch>
        </p:blipFill>
        <p:spPr>
          <a:xfrm>
            <a:off x="8368859" y="3505591"/>
            <a:ext cx="1038597" cy="313290"/>
          </a:xfrm>
          <a:prstGeom prst="rect">
            <a:avLst/>
          </a:prstGeom>
          <a:noFill/>
          <a:ln>
            <a:noFill/>
          </a:ln>
        </p:spPr>
      </p:pic>
      <p:pic>
        <p:nvPicPr>
          <p:cNvPr id="245" name="Google Shape;245;p23"/>
          <p:cNvPicPr preferRelativeResize="0"/>
          <p:nvPr/>
        </p:nvPicPr>
        <p:blipFill>
          <a:blip r:embed="rId3">
            <a:alphaModFix/>
          </a:blip>
          <a:stretch>
            <a:fillRect/>
          </a:stretch>
        </p:blipFill>
        <p:spPr>
          <a:xfrm>
            <a:off x="8368854" y="3846875"/>
            <a:ext cx="775140" cy="584208"/>
          </a:xfrm>
          <a:prstGeom prst="rect">
            <a:avLst/>
          </a:prstGeom>
          <a:noFill/>
          <a:ln>
            <a:noFill/>
          </a:ln>
        </p:spPr>
      </p:pic>
      <p:pic>
        <p:nvPicPr>
          <p:cNvPr id="246" name="Google Shape;246;p23"/>
          <p:cNvPicPr preferRelativeResize="0"/>
          <p:nvPr/>
        </p:nvPicPr>
        <p:blipFill>
          <a:blip r:embed="rId4">
            <a:alphaModFix/>
          </a:blip>
          <a:stretch>
            <a:fillRect/>
          </a:stretch>
        </p:blipFill>
        <p:spPr>
          <a:xfrm>
            <a:off x="-97025" y="689075"/>
            <a:ext cx="936325" cy="869827"/>
          </a:xfrm>
          <a:prstGeom prst="rect">
            <a:avLst/>
          </a:prstGeom>
          <a:noFill/>
          <a:ln>
            <a:noFill/>
          </a:ln>
        </p:spPr>
      </p:pic>
      <p:pic>
        <p:nvPicPr>
          <p:cNvPr id="247" name="Google Shape;247;p23"/>
          <p:cNvPicPr preferRelativeResize="0"/>
          <p:nvPr/>
        </p:nvPicPr>
        <p:blipFill>
          <a:blip r:embed="rId5">
            <a:alphaModFix/>
          </a:blip>
          <a:stretch>
            <a:fillRect/>
          </a:stretch>
        </p:blipFill>
        <p:spPr>
          <a:xfrm>
            <a:off x="24171" y="63643"/>
            <a:ext cx="986606" cy="584206"/>
          </a:xfrm>
          <a:prstGeom prst="rect">
            <a:avLst/>
          </a:prstGeom>
          <a:noFill/>
          <a:ln>
            <a:noFill/>
          </a:ln>
        </p:spPr>
      </p:pic>
      <p:pic>
        <p:nvPicPr>
          <p:cNvPr id="248" name="Google Shape;248;p23"/>
          <p:cNvPicPr preferRelativeResize="0"/>
          <p:nvPr/>
        </p:nvPicPr>
        <p:blipFill>
          <a:blip r:embed="rId6">
            <a:alphaModFix/>
          </a:blip>
          <a:stretch>
            <a:fillRect/>
          </a:stretch>
        </p:blipFill>
        <p:spPr>
          <a:xfrm rot="5073088">
            <a:off x="8327049" y="4815230"/>
            <a:ext cx="1038595" cy="355341"/>
          </a:xfrm>
          <a:prstGeom prst="rect">
            <a:avLst/>
          </a:prstGeom>
          <a:noFill/>
          <a:ln>
            <a:noFill/>
          </a:ln>
        </p:spPr>
      </p:pic>
      <p:pic>
        <p:nvPicPr>
          <p:cNvPr id="249" name="Google Shape;249;p23"/>
          <p:cNvPicPr preferRelativeResize="0"/>
          <p:nvPr/>
        </p:nvPicPr>
        <p:blipFill>
          <a:blip r:embed="rId7">
            <a:alphaModFix/>
          </a:blip>
          <a:stretch>
            <a:fillRect/>
          </a:stretch>
        </p:blipFill>
        <p:spPr>
          <a:xfrm rot="5400000">
            <a:off x="8488502" y="2991421"/>
            <a:ext cx="627950" cy="152500"/>
          </a:xfrm>
          <a:prstGeom prst="rect">
            <a:avLst/>
          </a:prstGeom>
          <a:noFill/>
          <a:ln>
            <a:noFill/>
          </a:ln>
        </p:spPr>
      </p:pic>
      <p:pic>
        <p:nvPicPr>
          <p:cNvPr id="250" name="Google Shape;250;p23"/>
          <p:cNvPicPr preferRelativeResize="0"/>
          <p:nvPr/>
        </p:nvPicPr>
        <p:blipFill>
          <a:blip r:embed="rId8">
            <a:alphaModFix/>
          </a:blip>
          <a:stretch>
            <a:fillRect/>
          </a:stretch>
        </p:blipFill>
        <p:spPr>
          <a:xfrm>
            <a:off x="-276503" y="1600129"/>
            <a:ext cx="1038596" cy="306443"/>
          </a:xfrm>
          <a:prstGeom prst="rect">
            <a:avLst/>
          </a:prstGeom>
          <a:noFill/>
          <a:ln>
            <a:noFill/>
          </a:ln>
        </p:spPr>
      </p:pic>
      <p:pic>
        <p:nvPicPr>
          <p:cNvPr id="251" name="Google Shape;251;p23"/>
          <p:cNvPicPr preferRelativeResize="0"/>
          <p:nvPr/>
        </p:nvPicPr>
        <p:blipFill>
          <a:blip r:embed="rId9">
            <a:alphaModFix/>
          </a:blip>
          <a:stretch>
            <a:fillRect/>
          </a:stretch>
        </p:blipFill>
        <p:spPr>
          <a:xfrm>
            <a:off x="-61154" y="4811045"/>
            <a:ext cx="1548750" cy="1757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281"/>
        <p:cNvGrpSpPr/>
        <p:nvPr/>
      </p:nvGrpSpPr>
      <p:grpSpPr>
        <a:xfrm>
          <a:off x="0" y="0"/>
          <a:ext cx="0" cy="0"/>
          <a:chOff x="0" y="0"/>
          <a:chExt cx="0" cy="0"/>
        </a:xfrm>
      </p:grpSpPr>
      <p:sp>
        <p:nvSpPr>
          <p:cNvPr id="282" name="Google Shape;282;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283" name="Google Shape;283;p26"/>
          <p:cNvPicPr preferRelativeResize="0"/>
          <p:nvPr/>
        </p:nvPicPr>
        <p:blipFill>
          <a:blip r:embed="rId2">
            <a:alphaModFix/>
          </a:blip>
          <a:stretch>
            <a:fillRect/>
          </a:stretch>
        </p:blipFill>
        <p:spPr>
          <a:xfrm>
            <a:off x="-114499" y="173050"/>
            <a:ext cx="1194635" cy="626674"/>
          </a:xfrm>
          <a:prstGeom prst="rect">
            <a:avLst/>
          </a:prstGeom>
          <a:noFill/>
          <a:ln>
            <a:noFill/>
          </a:ln>
        </p:spPr>
      </p:pic>
      <p:pic>
        <p:nvPicPr>
          <p:cNvPr id="284" name="Google Shape;284;p26"/>
          <p:cNvPicPr preferRelativeResize="0"/>
          <p:nvPr/>
        </p:nvPicPr>
        <p:blipFill>
          <a:blip r:embed="rId3">
            <a:alphaModFix/>
          </a:blip>
          <a:stretch>
            <a:fillRect/>
          </a:stretch>
        </p:blipFill>
        <p:spPr>
          <a:xfrm>
            <a:off x="8423998" y="4346489"/>
            <a:ext cx="899013" cy="710542"/>
          </a:xfrm>
          <a:prstGeom prst="rect">
            <a:avLst/>
          </a:prstGeom>
          <a:noFill/>
          <a:ln>
            <a:noFill/>
          </a:ln>
        </p:spPr>
      </p:pic>
      <p:pic>
        <p:nvPicPr>
          <p:cNvPr id="285" name="Google Shape;285;p26"/>
          <p:cNvPicPr preferRelativeResize="0"/>
          <p:nvPr/>
        </p:nvPicPr>
        <p:blipFill>
          <a:blip r:embed="rId4">
            <a:alphaModFix/>
          </a:blip>
          <a:stretch>
            <a:fillRect/>
          </a:stretch>
        </p:blipFill>
        <p:spPr>
          <a:xfrm>
            <a:off x="7087763" y="4704538"/>
            <a:ext cx="1194636" cy="352488"/>
          </a:xfrm>
          <a:prstGeom prst="rect">
            <a:avLst/>
          </a:prstGeom>
          <a:noFill/>
          <a:ln>
            <a:noFill/>
          </a:ln>
        </p:spPr>
      </p:pic>
      <p:pic>
        <p:nvPicPr>
          <p:cNvPr id="286" name="Google Shape;286;p26"/>
          <p:cNvPicPr preferRelativeResize="0"/>
          <p:nvPr/>
        </p:nvPicPr>
        <p:blipFill>
          <a:blip r:embed="rId5">
            <a:alphaModFix/>
          </a:blip>
          <a:stretch>
            <a:fillRect/>
          </a:stretch>
        </p:blipFill>
        <p:spPr>
          <a:xfrm rot="-6634662" flipH="1">
            <a:off x="8186968" y="582261"/>
            <a:ext cx="1578324" cy="540000"/>
          </a:xfrm>
          <a:prstGeom prst="rect">
            <a:avLst/>
          </a:prstGeom>
          <a:noFill/>
          <a:ln>
            <a:noFill/>
          </a:ln>
        </p:spPr>
      </p:pic>
      <p:pic>
        <p:nvPicPr>
          <p:cNvPr id="287" name="Google Shape;287;p26"/>
          <p:cNvPicPr preferRelativeResize="0"/>
          <p:nvPr/>
        </p:nvPicPr>
        <p:blipFill>
          <a:blip r:embed="rId6">
            <a:alphaModFix/>
          </a:blip>
          <a:stretch>
            <a:fillRect/>
          </a:stretch>
        </p:blipFill>
        <p:spPr>
          <a:xfrm>
            <a:off x="1080136" y="-139167"/>
            <a:ext cx="455276" cy="58420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08"/>
        <p:cNvGrpSpPr/>
        <p:nvPr/>
      </p:nvGrpSpPr>
      <p:grpSpPr>
        <a:xfrm>
          <a:off x="0" y="0"/>
          <a:ext cx="0" cy="0"/>
          <a:chOff x="0" y="0"/>
          <a:chExt cx="0" cy="0"/>
        </a:xfrm>
      </p:grpSpPr>
      <p:pic>
        <p:nvPicPr>
          <p:cNvPr id="309" name="Google Shape;309;p30"/>
          <p:cNvPicPr preferRelativeResize="0"/>
          <p:nvPr/>
        </p:nvPicPr>
        <p:blipFill>
          <a:blip r:embed="rId2">
            <a:alphaModFix/>
          </a:blip>
          <a:stretch>
            <a:fillRect/>
          </a:stretch>
        </p:blipFill>
        <p:spPr>
          <a:xfrm rot="1097892">
            <a:off x="-780818" y="1098520"/>
            <a:ext cx="1927986" cy="544800"/>
          </a:xfrm>
          <a:prstGeom prst="rect">
            <a:avLst/>
          </a:prstGeom>
          <a:noFill/>
          <a:ln>
            <a:noFill/>
          </a:ln>
        </p:spPr>
      </p:pic>
      <p:pic>
        <p:nvPicPr>
          <p:cNvPr id="310" name="Google Shape;310;p30"/>
          <p:cNvPicPr preferRelativeResize="0"/>
          <p:nvPr/>
        </p:nvPicPr>
        <p:blipFill>
          <a:blip r:embed="rId3">
            <a:alphaModFix/>
          </a:blip>
          <a:stretch>
            <a:fillRect/>
          </a:stretch>
        </p:blipFill>
        <p:spPr>
          <a:xfrm>
            <a:off x="5877956" y="4386572"/>
            <a:ext cx="2137574" cy="1823101"/>
          </a:xfrm>
          <a:prstGeom prst="rect">
            <a:avLst/>
          </a:prstGeom>
          <a:noFill/>
          <a:ln>
            <a:noFill/>
          </a:ln>
        </p:spPr>
      </p:pic>
      <p:pic>
        <p:nvPicPr>
          <p:cNvPr id="311" name="Google Shape;311;p30"/>
          <p:cNvPicPr preferRelativeResize="0"/>
          <p:nvPr/>
        </p:nvPicPr>
        <p:blipFill>
          <a:blip r:embed="rId4">
            <a:alphaModFix/>
          </a:blip>
          <a:stretch>
            <a:fillRect/>
          </a:stretch>
        </p:blipFill>
        <p:spPr>
          <a:xfrm rot="-952009">
            <a:off x="201577" y="2180177"/>
            <a:ext cx="652123" cy="158368"/>
          </a:xfrm>
          <a:prstGeom prst="rect">
            <a:avLst/>
          </a:prstGeom>
          <a:noFill/>
          <a:ln>
            <a:noFill/>
          </a:ln>
        </p:spPr>
      </p:pic>
      <p:pic>
        <p:nvPicPr>
          <p:cNvPr id="312" name="Google Shape;312;p30"/>
          <p:cNvPicPr preferRelativeResize="0"/>
          <p:nvPr/>
        </p:nvPicPr>
        <p:blipFill>
          <a:blip r:embed="rId5">
            <a:alphaModFix/>
          </a:blip>
          <a:stretch>
            <a:fillRect/>
          </a:stretch>
        </p:blipFill>
        <p:spPr>
          <a:xfrm>
            <a:off x="8357176" y="1646197"/>
            <a:ext cx="1038595" cy="123763"/>
          </a:xfrm>
          <a:prstGeom prst="rect">
            <a:avLst/>
          </a:prstGeom>
          <a:noFill/>
          <a:ln>
            <a:noFill/>
          </a:ln>
        </p:spPr>
      </p:pic>
      <p:pic>
        <p:nvPicPr>
          <p:cNvPr id="313" name="Google Shape;313;p30"/>
          <p:cNvPicPr preferRelativeResize="0"/>
          <p:nvPr/>
        </p:nvPicPr>
        <p:blipFill>
          <a:blip r:embed="rId6">
            <a:alphaModFix/>
          </a:blip>
          <a:stretch>
            <a:fillRect/>
          </a:stretch>
        </p:blipFill>
        <p:spPr>
          <a:xfrm>
            <a:off x="4307793" y="4466889"/>
            <a:ext cx="1626417" cy="514500"/>
          </a:xfrm>
          <a:prstGeom prst="rect">
            <a:avLst/>
          </a:prstGeom>
          <a:noFill/>
          <a:ln>
            <a:noFill/>
          </a:ln>
        </p:spPr>
      </p:pic>
      <p:pic>
        <p:nvPicPr>
          <p:cNvPr id="314" name="Google Shape;314;p30"/>
          <p:cNvPicPr preferRelativeResize="0"/>
          <p:nvPr/>
        </p:nvPicPr>
        <p:blipFill>
          <a:blip r:embed="rId7">
            <a:alphaModFix/>
          </a:blip>
          <a:stretch>
            <a:fillRect/>
          </a:stretch>
        </p:blipFill>
        <p:spPr>
          <a:xfrm rot="1493432">
            <a:off x="8258307" y="2889024"/>
            <a:ext cx="1722602" cy="905024"/>
          </a:xfrm>
          <a:prstGeom prst="rect">
            <a:avLst/>
          </a:prstGeom>
          <a:noFill/>
          <a:ln>
            <a:noFill/>
          </a:ln>
        </p:spPr>
      </p:pic>
      <p:pic>
        <p:nvPicPr>
          <p:cNvPr id="315" name="Google Shape;315;p30"/>
          <p:cNvPicPr preferRelativeResize="0"/>
          <p:nvPr/>
        </p:nvPicPr>
        <p:blipFill>
          <a:blip r:embed="rId8">
            <a:alphaModFix/>
          </a:blip>
          <a:stretch>
            <a:fillRect/>
          </a:stretch>
        </p:blipFill>
        <p:spPr>
          <a:xfrm>
            <a:off x="6460525" y="40418"/>
            <a:ext cx="650976" cy="514508"/>
          </a:xfrm>
          <a:prstGeom prst="rect">
            <a:avLst/>
          </a:prstGeom>
          <a:noFill/>
          <a:ln>
            <a:noFill/>
          </a:ln>
        </p:spPr>
      </p:pic>
      <p:pic>
        <p:nvPicPr>
          <p:cNvPr id="316" name="Google Shape;316;p30"/>
          <p:cNvPicPr preferRelativeResize="0"/>
          <p:nvPr/>
        </p:nvPicPr>
        <p:blipFill>
          <a:blip r:embed="rId9">
            <a:alphaModFix/>
          </a:blip>
          <a:stretch>
            <a:fillRect/>
          </a:stretch>
        </p:blipFill>
        <p:spPr>
          <a:xfrm rot="-1221322">
            <a:off x="69740" y="-512806"/>
            <a:ext cx="3470670" cy="1024056"/>
          </a:xfrm>
          <a:prstGeom prst="rect">
            <a:avLst/>
          </a:prstGeom>
          <a:noFill/>
          <a:ln>
            <a:noFill/>
          </a:ln>
        </p:spPr>
      </p:pic>
      <p:pic>
        <p:nvPicPr>
          <p:cNvPr id="317" name="Google Shape;317;p30"/>
          <p:cNvPicPr preferRelativeResize="0"/>
          <p:nvPr/>
        </p:nvPicPr>
        <p:blipFill>
          <a:blip r:embed="rId10">
            <a:alphaModFix/>
          </a:blip>
          <a:stretch>
            <a:fillRect/>
          </a:stretch>
        </p:blipFill>
        <p:spPr>
          <a:xfrm rot="10800000">
            <a:off x="1532360" y="4603990"/>
            <a:ext cx="2205100" cy="72639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18"/>
        <p:cNvGrpSpPr/>
        <p:nvPr/>
      </p:nvGrpSpPr>
      <p:grpSpPr>
        <a:xfrm>
          <a:off x="0" y="0"/>
          <a:ext cx="0" cy="0"/>
          <a:chOff x="0" y="0"/>
          <a:chExt cx="0" cy="0"/>
        </a:xfrm>
      </p:grpSpPr>
      <p:pic>
        <p:nvPicPr>
          <p:cNvPr id="319" name="Google Shape;319;p31"/>
          <p:cNvPicPr preferRelativeResize="0"/>
          <p:nvPr/>
        </p:nvPicPr>
        <p:blipFill>
          <a:blip r:embed="rId2">
            <a:alphaModFix/>
          </a:blip>
          <a:stretch>
            <a:fillRect/>
          </a:stretch>
        </p:blipFill>
        <p:spPr>
          <a:xfrm flipH="1">
            <a:off x="56819" y="-497994"/>
            <a:ext cx="1200294" cy="1115026"/>
          </a:xfrm>
          <a:prstGeom prst="rect">
            <a:avLst/>
          </a:prstGeom>
          <a:noFill/>
          <a:ln>
            <a:noFill/>
          </a:ln>
        </p:spPr>
      </p:pic>
      <p:pic>
        <p:nvPicPr>
          <p:cNvPr id="320" name="Google Shape;320;p31"/>
          <p:cNvPicPr preferRelativeResize="0"/>
          <p:nvPr/>
        </p:nvPicPr>
        <p:blipFill>
          <a:blip r:embed="rId3">
            <a:alphaModFix/>
          </a:blip>
          <a:stretch>
            <a:fillRect/>
          </a:stretch>
        </p:blipFill>
        <p:spPr>
          <a:xfrm flipH="1">
            <a:off x="-670162" y="2255088"/>
            <a:ext cx="1307700" cy="638496"/>
          </a:xfrm>
          <a:prstGeom prst="rect">
            <a:avLst/>
          </a:prstGeom>
          <a:noFill/>
          <a:ln>
            <a:noFill/>
          </a:ln>
        </p:spPr>
      </p:pic>
      <p:pic>
        <p:nvPicPr>
          <p:cNvPr id="321" name="Google Shape;321;p31"/>
          <p:cNvPicPr preferRelativeResize="0"/>
          <p:nvPr/>
        </p:nvPicPr>
        <p:blipFill>
          <a:blip r:embed="rId4">
            <a:alphaModFix/>
          </a:blip>
          <a:stretch>
            <a:fillRect/>
          </a:stretch>
        </p:blipFill>
        <p:spPr>
          <a:xfrm rot="1794345" flipH="1">
            <a:off x="8201471" y="1200206"/>
            <a:ext cx="1389993" cy="823057"/>
          </a:xfrm>
          <a:prstGeom prst="rect">
            <a:avLst/>
          </a:prstGeom>
          <a:noFill/>
          <a:ln>
            <a:noFill/>
          </a:ln>
        </p:spPr>
      </p:pic>
      <p:pic>
        <p:nvPicPr>
          <p:cNvPr id="322" name="Google Shape;322;p31"/>
          <p:cNvPicPr preferRelativeResize="0"/>
          <p:nvPr/>
        </p:nvPicPr>
        <p:blipFill>
          <a:blip r:embed="rId5">
            <a:alphaModFix/>
          </a:blip>
          <a:stretch>
            <a:fillRect/>
          </a:stretch>
        </p:blipFill>
        <p:spPr>
          <a:xfrm flipH="1">
            <a:off x="8430774" y="2761776"/>
            <a:ext cx="1429404" cy="399500"/>
          </a:xfrm>
          <a:prstGeom prst="rect">
            <a:avLst/>
          </a:prstGeom>
          <a:noFill/>
          <a:ln>
            <a:noFill/>
          </a:ln>
        </p:spPr>
      </p:pic>
      <p:pic>
        <p:nvPicPr>
          <p:cNvPr id="323" name="Google Shape;323;p31"/>
          <p:cNvPicPr preferRelativeResize="0"/>
          <p:nvPr/>
        </p:nvPicPr>
        <p:blipFill>
          <a:blip r:embed="rId6">
            <a:alphaModFix/>
          </a:blip>
          <a:stretch>
            <a:fillRect/>
          </a:stretch>
        </p:blipFill>
        <p:spPr>
          <a:xfrm flipH="1">
            <a:off x="1360964" y="-223336"/>
            <a:ext cx="2650176" cy="621847"/>
          </a:xfrm>
          <a:prstGeom prst="rect">
            <a:avLst/>
          </a:prstGeom>
          <a:noFill/>
          <a:ln>
            <a:noFill/>
          </a:ln>
        </p:spPr>
      </p:pic>
      <p:pic>
        <p:nvPicPr>
          <p:cNvPr id="324" name="Google Shape;324;p31"/>
          <p:cNvPicPr preferRelativeResize="0"/>
          <p:nvPr/>
        </p:nvPicPr>
        <p:blipFill>
          <a:blip r:embed="rId7">
            <a:alphaModFix/>
          </a:blip>
          <a:stretch>
            <a:fillRect/>
          </a:stretch>
        </p:blipFill>
        <p:spPr>
          <a:xfrm rot="2271238" flipH="1">
            <a:off x="1246604" y="4781662"/>
            <a:ext cx="1291401" cy="408519"/>
          </a:xfrm>
          <a:prstGeom prst="rect">
            <a:avLst/>
          </a:prstGeom>
          <a:noFill/>
          <a:ln>
            <a:noFill/>
          </a:ln>
        </p:spPr>
      </p:pic>
      <p:pic>
        <p:nvPicPr>
          <p:cNvPr id="325" name="Google Shape;325;p31"/>
          <p:cNvPicPr preferRelativeResize="0"/>
          <p:nvPr/>
        </p:nvPicPr>
        <p:blipFill>
          <a:blip r:embed="rId8">
            <a:alphaModFix/>
          </a:blip>
          <a:stretch>
            <a:fillRect/>
          </a:stretch>
        </p:blipFill>
        <p:spPr>
          <a:xfrm flipH="1">
            <a:off x="5218798" y="-450869"/>
            <a:ext cx="1945977" cy="1020765"/>
          </a:xfrm>
          <a:prstGeom prst="rect">
            <a:avLst/>
          </a:prstGeom>
          <a:noFill/>
          <a:ln>
            <a:noFill/>
          </a:ln>
        </p:spPr>
      </p:pic>
      <p:pic>
        <p:nvPicPr>
          <p:cNvPr id="326" name="Google Shape;326;p31"/>
          <p:cNvPicPr preferRelativeResize="0"/>
          <p:nvPr/>
        </p:nvPicPr>
        <p:blipFill>
          <a:blip r:embed="rId9">
            <a:alphaModFix/>
          </a:blip>
          <a:stretch>
            <a:fillRect/>
          </a:stretch>
        </p:blipFill>
        <p:spPr>
          <a:xfrm rot="-3946924" flipH="1">
            <a:off x="8143692" y="178795"/>
            <a:ext cx="1038596" cy="170068"/>
          </a:xfrm>
          <a:prstGeom prst="rect">
            <a:avLst/>
          </a:prstGeom>
          <a:noFill/>
          <a:ln>
            <a:noFill/>
          </a:ln>
        </p:spPr>
      </p:pic>
      <p:pic>
        <p:nvPicPr>
          <p:cNvPr id="327" name="Google Shape;327;p31"/>
          <p:cNvPicPr preferRelativeResize="0"/>
          <p:nvPr/>
        </p:nvPicPr>
        <p:blipFill>
          <a:blip r:embed="rId10">
            <a:alphaModFix/>
          </a:blip>
          <a:stretch>
            <a:fillRect/>
          </a:stretch>
        </p:blipFill>
        <p:spPr>
          <a:xfrm rot="6675876" flipH="1">
            <a:off x="-324674" y="3258645"/>
            <a:ext cx="1038599" cy="123763"/>
          </a:xfrm>
          <a:prstGeom prst="rect">
            <a:avLst/>
          </a:prstGeom>
          <a:noFill/>
          <a:ln>
            <a:noFill/>
          </a:ln>
        </p:spPr>
      </p:pic>
      <p:pic>
        <p:nvPicPr>
          <p:cNvPr id="328" name="Google Shape;328;p31"/>
          <p:cNvPicPr preferRelativeResize="0"/>
          <p:nvPr/>
        </p:nvPicPr>
        <p:blipFill>
          <a:blip r:embed="rId11">
            <a:alphaModFix/>
          </a:blip>
          <a:stretch>
            <a:fillRect/>
          </a:stretch>
        </p:blipFill>
        <p:spPr>
          <a:xfrm flipH="1">
            <a:off x="-432821" y="4110036"/>
            <a:ext cx="1736901" cy="987924"/>
          </a:xfrm>
          <a:prstGeom prst="rect">
            <a:avLst/>
          </a:prstGeom>
          <a:noFill/>
          <a:ln>
            <a:noFill/>
          </a:ln>
        </p:spPr>
      </p:pic>
      <p:pic>
        <p:nvPicPr>
          <p:cNvPr id="329" name="Google Shape;329;p31"/>
          <p:cNvPicPr preferRelativeResize="0"/>
          <p:nvPr/>
        </p:nvPicPr>
        <p:blipFill>
          <a:blip r:embed="rId12">
            <a:alphaModFix/>
          </a:blip>
          <a:stretch>
            <a:fillRect/>
          </a:stretch>
        </p:blipFill>
        <p:spPr>
          <a:xfrm rot="-6940000" flipH="1">
            <a:off x="6721785" y="4641689"/>
            <a:ext cx="1232463" cy="139850"/>
          </a:xfrm>
          <a:prstGeom prst="rect">
            <a:avLst/>
          </a:prstGeom>
          <a:noFill/>
          <a:ln>
            <a:noFill/>
          </a:ln>
        </p:spPr>
      </p:pic>
      <p:pic>
        <p:nvPicPr>
          <p:cNvPr id="330" name="Google Shape;330;p31"/>
          <p:cNvPicPr preferRelativeResize="0"/>
          <p:nvPr/>
        </p:nvPicPr>
        <p:blipFill>
          <a:blip r:embed="rId13">
            <a:alphaModFix/>
          </a:blip>
          <a:stretch>
            <a:fillRect/>
          </a:stretch>
        </p:blipFill>
        <p:spPr>
          <a:xfrm flipH="1">
            <a:off x="5944402" y="4428396"/>
            <a:ext cx="1200276" cy="8689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1851150" y="2414400"/>
            <a:ext cx="54417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2" name="Google Shape;22;p3"/>
          <p:cNvSpPr txBox="1">
            <a:spLocks noGrp="1"/>
          </p:cNvSpPr>
          <p:nvPr>
            <p:ph type="title" idx="2" hasCustomPrompt="1"/>
          </p:nvPr>
        </p:nvSpPr>
        <p:spPr>
          <a:xfrm>
            <a:off x="4056750" y="1350963"/>
            <a:ext cx="1030500" cy="84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3" name="Google Shape;23;p3"/>
          <p:cNvSpPr txBox="1">
            <a:spLocks noGrp="1"/>
          </p:cNvSpPr>
          <p:nvPr>
            <p:ph type="subTitle" idx="1"/>
          </p:nvPr>
        </p:nvSpPr>
        <p:spPr>
          <a:xfrm>
            <a:off x="1851150" y="3167125"/>
            <a:ext cx="5067600" cy="37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24" name="Google Shape;24;p3"/>
          <p:cNvPicPr preferRelativeResize="0"/>
          <p:nvPr/>
        </p:nvPicPr>
        <p:blipFill>
          <a:blip r:embed="rId2">
            <a:alphaModFix/>
          </a:blip>
          <a:stretch>
            <a:fillRect/>
          </a:stretch>
        </p:blipFill>
        <p:spPr>
          <a:xfrm rot="1097892">
            <a:off x="4725145" y="4752545"/>
            <a:ext cx="1927986" cy="544800"/>
          </a:xfrm>
          <a:prstGeom prst="rect">
            <a:avLst/>
          </a:prstGeom>
          <a:noFill/>
          <a:ln>
            <a:noFill/>
          </a:ln>
        </p:spPr>
      </p:pic>
      <p:pic>
        <p:nvPicPr>
          <p:cNvPr id="25" name="Google Shape;25;p3"/>
          <p:cNvPicPr preferRelativeResize="0"/>
          <p:nvPr/>
        </p:nvPicPr>
        <p:blipFill>
          <a:blip r:embed="rId3">
            <a:alphaModFix/>
          </a:blip>
          <a:stretch>
            <a:fillRect/>
          </a:stretch>
        </p:blipFill>
        <p:spPr>
          <a:xfrm>
            <a:off x="5877956" y="4386572"/>
            <a:ext cx="2137574" cy="1823101"/>
          </a:xfrm>
          <a:prstGeom prst="rect">
            <a:avLst/>
          </a:prstGeom>
          <a:noFill/>
          <a:ln>
            <a:noFill/>
          </a:ln>
        </p:spPr>
      </p:pic>
      <p:pic>
        <p:nvPicPr>
          <p:cNvPr id="26" name="Google Shape;26;p3"/>
          <p:cNvPicPr preferRelativeResize="0"/>
          <p:nvPr/>
        </p:nvPicPr>
        <p:blipFill>
          <a:blip r:embed="rId4">
            <a:alphaModFix/>
          </a:blip>
          <a:stretch>
            <a:fillRect/>
          </a:stretch>
        </p:blipFill>
        <p:spPr>
          <a:xfrm>
            <a:off x="8083847" y="2236498"/>
            <a:ext cx="1307699" cy="774314"/>
          </a:xfrm>
          <a:prstGeom prst="rect">
            <a:avLst/>
          </a:prstGeom>
          <a:noFill/>
          <a:ln>
            <a:noFill/>
          </a:ln>
        </p:spPr>
      </p:pic>
      <p:pic>
        <p:nvPicPr>
          <p:cNvPr id="27" name="Google Shape;27;p3"/>
          <p:cNvPicPr preferRelativeResize="0"/>
          <p:nvPr/>
        </p:nvPicPr>
        <p:blipFill>
          <a:blip r:embed="rId5">
            <a:alphaModFix/>
          </a:blip>
          <a:stretch>
            <a:fillRect/>
          </a:stretch>
        </p:blipFill>
        <p:spPr>
          <a:xfrm>
            <a:off x="8254728" y="3256189"/>
            <a:ext cx="650975" cy="484703"/>
          </a:xfrm>
          <a:prstGeom prst="rect">
            <a:avLst/>
          </a:prstGeom>
          <a:noFill/>
          <a:ln>
            <a:noFill/>
          </a:ln>
        </p:spPr>
      </p:pic>
      <p:pic>
        <p:nvPicPr>
          <p:cNvPr id="28" name="Google Shape;28;p3"/>
          <p:cNvPicPr preferRelativeResize="0"/>
          <p:nvPr/>
        </p:nvPicPr>
        <p:blipFill>
          <a:blip r:embed="rId6">
            <a:alphaModFix/>
          </a:blip>
          <a:stretch>
            <a:fillRect/>
          </a:stretch>
        </p:blipFill>
        <p:spPr>
          <a:xfrm>
            <a:off x="-1053770" y="3801010"/>
            <a:ext cx="2130967" cy="1606026"/>
          </a:xfrm>
          <a:prstGeom prst="rect">
            <a:avLst/>
          </a:prstGeom>
          <a:noFill/>
          <a:ln>
            <a:noFill/>
          </a:ln>
        </p:spPr>
      </p:pic>
      <p:pic>
        <p:nvPicPr>
          <p:cNvPr id="29" name="Google Shape;29;p3"/>
          <p:cNvPicPr preferRelativeResize="0"/>
          <p:nvPr/>
        </p:nvPicPr>
        <p:blipFill>
          <a:blip r:embed="rId7">
            <a:alphaModFix/>
          </a:blip>
          <a:stretch>
            <a:fillRect/>
          </a:stretch>
        </p:blipFill>
        <p:spPr>
          <a:xfrm>
            <a:off x="2491368" y="-28248"/>
            <a:ext cx="1626417" cy="514500"/>
          </a:xfrm>
          <a:prstGeom prst="rect">
            <a:avLst/>
          </a:prstGeom>
          <a:noFill/>
          <a:ln>
            <a:noFill/>
          </a:ln>
        </p:spPr>
      </p:pic>
      <p:pic>
        <p:nvPicPr>
          <p:cNvPr id="30" name="Google Shape;30;p3"/>
          <p:cNvPicPr preferRelativeResize="0"/>
          <p:nvPr/>
        </p:nvPicPr>
        <p:blipFill>
          <a:blip r:embed="rId8">
            <a:alphaModFix/>
          </a:blip>
          <a:stretch>
            <a:fillRect/>
          </a:stretch>
        </p:blipFill>
        <p:spPr>
          <a:xfrm>
            <a:off x="6460525" y="40418"/>
            <a:ext cx="650976" cy="514508"/>
          </a:xfrm>
          <a:prstGeom prst="rect">
            <a:avLst/>
          </a:prstGeom>
          <a:noFill/>
          <a:ln>
            <a:noFill/>
          </a:ln>
        </p:spPr>
      </p:pic>
      <p:pic>
        <p:nvPicPr>
          <p:cNvPr id="31" name="Google Shape;31;p3"/>
          <p:cNvPicPr preferRelativeResize="0"/>
          <p:nvPr/>
        </p:nvPicPr>
        <p:blipFill>
          <a:blip r:embed="rId9">
            <a:alphaModFix/>
          </a:blip>
          <a:stretch>
            <a:fillRect/>
          </a:stretch>
        </p:blipFill>
        <p:spPr>
          <a:xfrm>
            <a:off x="-677528" y="-820207"/>
            <a:ext cx="2306351" cy="2142576"/>
          </a:xfrm>
          <a:prstGeom prst="rect">
            <a:avLst/>
          </a:prstGeom>
          <a:noFill/>
          <a:ln>
            <a:noFill/>
          </a:ln>
        </p:spPr>
      </p:pic>
      <p:pic>
        <p:nvPicPr>
          <p:cNvPr id="32" name="Google Shape;32;p3"/>
          <p:cNvPicPr preferRelativeResize="0"/>
          <p:nvPr/>
        </p:nvPicPr>
        <p:blipFill>
          <a:blip r:embed="rId10">
            <a:alphaModFix/>
          </a:blip>
          <a:stretch>
            <a:fillRect/>
          </a:stretch>
        </p:blipFill>
        <p:spPr>
          <a:xfrm rot="-1221322">
            <a:off x="1089515" y="4535269"/>
            <a:ext cx="3470670" cy="1024056"/>
          </a:xfrm>
          <a:prstGeom prst="rect">
            <a:avLst/>
          </a:prstGeom>
          <a:noFill/>
          <a:ln>
            <a:noFill/>
          </a:ln>
        </p:spPr>
      </p:pic>
      <p:pic>
        <p:nvPicPr>
          <p:cNvPr id="33" name="Google Shape;33;p3"/>
          <p:cNvPicPr preferRelativeResize="0"/>
          <p:nvPr/>
        </p:nvPicPr>
        <p:blipFill>
          <a:blip r:embed="rId11">
            <a:alphaModFix/>
          </a:blip>
          <a:stretch>
            <a:fillRect/>
          </a:stretch>
        </p:blipFill>
        <p:spPr>
          <a:xfrm rot="6634662">
            <a:off x="-277611" y="2412261"/>
            <a:ext cx="1578324" cy="540000"/>
          </a:xfrm>
          <a:prstGeom prst="rect">
            <a:avLst/>
          </a:prstGeom>
          <a:noFill/>
          <a:ln>
            <a:noFill/>
          </a:ln>
        </p:spPr>
      </p:pic>
      <p:pic>
        <p:nvPicPr>
          <p:cNvPr id="34" name="Google Shape;34;p3"/>
          <p:cNvPicPr preferRelativeResize="0"/>
          <p:nvPr/>
        </p:nvPicPr>
        <p:blipFill>
          <a:blip r:embed="rId12">
            <a:alphaModFix/>
          </a:blip>
          <a:stretch>
            <a:fillRect/>
          </a:stretch>
        </p:blipFill>
        <p:spPr>
          <a:xfrm rot="-1057955">
            <a:off x="7272036" y="-581827"/>
            <a:ext cx="3639705" cy="207030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2"/>
        <p:cNvGrpSpPr/>
        <p:nvPr/>
      </p:nvGrpSpPr>
      <p:grpSpPr>
        <a:xfrm>
          <a:off x="0" y="0"/>
          <a:ext cx="0" cy="0"/>
          <a:chOff x="0" y="0"/>
          <a:chExt cx="0" cy="0"/>
        </a:xfrm>
      </p:grpSpPr>
      <p:sp>
        <p:nvSpPr>
          <p:cNvPr id="43" name="Google Shape;43;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4" name="Google Shape;44;p5"/>
          <p:cNvSpPr txBox="1">
            <a:spLocks noGrp="1"/>
          </p:cNvSpPr>
          <p:nvPr>
            <p:ph type="subTitle" idx="1"/>
          </p:nvPr>
        </p:nvSpPr>
        <p:spPr>
          <a:xfrm>
            <a:off x="4911555" y="3608749"/>
            <a:ext cx="2928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5" name="Google Shape;45;p5"/>
          <p:cNvSpPr txBox="1">
            <a:spLocks noGrp="1"/>
          </p:cNvSpPr>
          <p:nvPr>
            <p:ph type="subTitle" idx="2"/>
          </p:nvPr>
        </p:nvSpPr>
        <p:spPr>
          <a:xfrm>
            <a:off x="1303545" y="3608749"/>
            <a:ext cx="29289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6" name="Google Shape;46;p5"/>
          <p:cNvSpPr txBox="1">
            <a:spLocks noGrp="1"/>
          </p:cNvSpPr>
          <p:nvPr>
            <p:ph type="subTitle" idx="3"/>
          </p:nvPr>
        </p:nvSpPr>
        <p:spPr>
          <a:xfrm>
            <a:off x="4911555" y="3300725"/>
            <a:ext cx="29289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Cinzel"/>
                <a:ea typeface="Cinzel"/>
                <a:cs typeface="Cinzel"/>
                <a:sym typeface="Cinze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7" name="Google Shape;47;p5"/>
          <p:cNvSpPr txBox="1">
            <a:spLocks noGrp="1"/>
          </p:cNvSpPr>
          <p:nvPr>
            <p:ph type="subTitle" idx="4"/>
          </p:nvPr>
        </p:nvSpPr>
        <p:spPr>
          <a:xfrm>
            <a:off x="1303545" y="3300725"/>
            <a:ext cx="29289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Cinzel"/>
                <a:ea typeface="Cinzel"/>
                <a:cs typeface="Cinzel"/>
                <a:sym typeface="Cinze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48" name="Google Shape;48;p5"/>
          <p:cNvPicPr preferRelativeResize="0"/>
          <p:nvPr/>
        </p:nvPicPr>
        <p:blipFill>
          <a:blip r:embed="rId2">
            <a:alphaModFix/>
          </a:blip>
          <a:stretch>
            <a:fillRect/>
          </a:stretch>
        </p:blipFill>
        <p:spPr>
          <a:xfrm rot="10799993">
            <a:off x="379981" y="12"/>
            <a:ext cx="1584007" cy="447600"/>
          </a:xfrm>
          <a:prstGeom prst="rect">
            <a:avLst/>
          </a:prstGeom>
          <a:noFill/>
          <a:ln>
            <a:noFill/>
          </a:ln>
        </p:spPr>
      </p:pic>
      <p:pic>
        <p:nvPicPr>
          <p:cNvPr id="49" name="Google Shape;49;p5"/>
          <p:cNvPicPr preferRelativeResize="0"/>
          <p:nvPr/>
        </p:nvPicPr>
        <p:blipFill>
          <a:blip r:embed="rId3">
            <a:alphaModFix/>
          </a:blip>
          <a:stretch>
            <a:fillRect/>
          </a:stretch>
        </p:blipFill>
        <p:spPr>
          <a:xfrm rot="-5400000">
            <a:off x="8406988" y="3720935"/>
            <a:ext cx="820101" cy="199175"/>
          </a:xfrm>
          <a:prstGeom prst="rect">
            <a:avLst/>
          </a:prstGeom>
          <a:noFill/>
          <a:ln>
            <a:noFill/>
          </a:ln>
        </p:spPr>
      </p:pic>
      <p:pic>
        <p:nvPicPr>
          <p:cNvPr id="50" name="Google Shape;50;p5"/>
          <p:cNvPicPr preferRelativeResize="0"/>
          <p:nvPr/>
        </p:nvPicPr>
        <p:blipFill>
          <a:blip r:embed="rId4">
            <a:alphaModFix/>
          </a:blip>
          <a:stretch>
            <a:fillRect/>
          </a:stretch>
        </p:blipFill>
        <p:spPr>
          <a:xfrm>
            <a:off x="7840451" y="4462200"/>
            <a:ext cx="1744951" cy="992505"/>
          </a:xfrm>
          <a:prstGeom prst="rect">
            <a:avLst/>
          </a:prstGeom>
          <a:noFill/>
          <a:ln>
            <a:noFill/>
          </a:ln>
        </p:spPr>
      </p:pic>
      <p:pic>
        <p:nvPicPr>
          <p:cNvPr id="51" name="Google Shape;51;p5"/>
          <p:cNvPicPr preferRelativeResize="0"/>
          <p:nvPr/>
        </p:nvPicPr>
        <p:blipFill>
          <a:blip r:embed="rId5">
            <a:alphaModFix/>
          </a:blip>
          <a:stretch>
            <a:fillRect/>
          </a:stretch>
        </p:blipFill>
        <p:spPr>
          <a:xfrm>
            <a:off x="7315924" y="4636028"/>
            <a:ext cx="591471" cy="76474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9"/>
        <p:cNvGrpSpPr/>
        <p:nvPr/>
      </p:nvGrpSpPr>
      <p:grpSpPr>
        <a:xfrm>
          <a:off x="0" y="0"/>
          <a:ext cx="0" cy="0"/>
          <a:chOff x="0" y="0"/>
          <a:chExt cx="0" cy="0"/>
        </a:xfrm>
      </p:grpSpPr>
      <p:sp>
        <p:nvSpPr>
          <p:cNvPr id="60" name="Google Shape;60;p7"/>
          <p:cNvSpPr txBox="1">
            <a:spLocks noGrp="1"/>
          </p:cNvSpPr>
          <p:nvPr>
            <p:ph type="title"/>
          </p:nvPr>
        </p:nvSpPr>
        <p:spPr>
          <a:xfrm>
            <a:off x="720000" y="821175"/>
            <a:ext cx="4297800" cy="105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1" name="Google Shape;61;p7"/>
          <p:cNvSpPr txBox="1">
            <a:spLocks noGrp="1"/>
          </p:cNvSpPr>
          <p:nvPr>
            <p:ph type="subTitle" idx="1"/>
          </p:nvPr>
        </p:nvSpPr>
        <p:spPr>
          <a:xfrm>
            <a:off x="720000" y="2024025"/>
            <a:ext cx="42948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
        <p:nvSpPr>
          <p:cNvPr id="62" name="Google Shape;62;p7"/>
          <p:cNvSpPr>
            <a:spLocks noGrp="1"/>
          </p:cNvSpPr>
          <p:nvPr>
            <p:ph type="pic" idx="2"/>
          </p:nvPr>
        </p:nvSpPr>
        <p:spPr>
          <a:xfrm>
            <a:off x="5376375" y="1044600"/>
            <a:ext cx="3054300" cy="3054300"/>
          </a:xfrm>
          <a:prstGeom prst="ellipse">
            <a:avLst/>
          </a:prstGeom>
          <a:noFill/>
          <a:ln>
            <a:noFill/>
          </a:ln>
        </p:spPr>
      </p:sp>
      <p:pic>
        <p:nvPicPr>
          <p:cNvPr id="63" name="Google Shape;63;p7"/>
          <p:cNvPicPr preferRelativeResize="0"/>
          <p:nvPr/>
        </p:nvPicPr>
        <p:blipFill>
          <a:blip r:embed="rId2">
            <a:alphaModFix/>
          </a:blip>
          <a:stretch>
            <a:fillRect/>
          </a:stretch>
        </p:blipFill>
        <p:spPr>
          <a:xfrm>
            <a:off x="-24541" y="142191"/>
            <a:ext cx="1038597" cy="313290"/>
          </a:xfrm>
          <a:prstGeom prst="rect">
            <a:avLst/>
          </a:prstGeom>
          <a:noFill/>
          <a:ln>
            <a:noFill/>
          </a:ln>
        </p:spPr>
      </p:pic>
      <p:pic>
        <p:nvPicPr>
          <p:cNvPr id="64" name="Google Shape;64;p7"/>
          <p:cNvPicPr preferRelativeResize="0"/>
          <p:nvPr/>
        </p:nvPicPr>
        <p:blipFill>
          <a:blip r:embed="rId3">
            <a:alphaModFix/>
          </a:blip>
          <a:stretch>
            <a:fillRect/>
          </a:stretch>
        </p:blipFill>
        <p:spPr>
          <a:xfrm rot="4002200">
            <a:off x="8138274" y="1543808"/>
            <a:ext cx="1038598" cy="399500"/>
          </a:xfrm>
          <a:prstGeom prst="rect">
            <a:avLst/>
          </a:prstGeom>
          <a:noFill/>
          <a:ln>
            <a:noFill/>
          </a:ln>
        </p:spPr>
      </p:pic>
      <p:pic>
        <p:nvPicPr>
          <p:cNvPr id="65" name="Google Shape;65;p7"/>
          <p:cNvPicPr preferRelativeResize="0"/>
          <p:nvPr/>
        </p:nvPicPr>
        <p:blipFill>
          <a:blip r:embed="rId4">
            <a:alphaModFix/>
          </a:blip>
          <a:stretch>
            <a:fillRect/>
          </a:stretch>
        </p:blipFill>
        <p:spPr>
          <a:xfrm rot="-5400000">
            <a:off x="8340426" y="3636475"/>
            <a:ext cx="1268575" cy="666499"/>
          </a:xfrm>
          <a:prstGeom prst="rect">
            <a:avLst/>
          </a:prstGeom>
          <a:noFill/>
          <a:ln>
            <a:noFill/>
          </a:ln>
        </p:spPr>
      </p:pic>
      <p:pic>
        <p:nvPicPr>
          <p:cNvPr id="66" name="Google Shape;66;p7"/>
          <p:cNvPicPr preferRelativeResize="0"/>
          <p:nvPr/>
        </p:nvPicPr>
        <p:blipFill>
          <a:blip r:embed="rId5">
            <a:alphaModFix/>
          </a:blip>
          <a:stretch>
            <a:fillRect/>
          </a:stretch>
        </p:blipFill>
        <p:spPr>
          <a:xfrm rot="6299997">
            <a:off x="-184548" y="1163747"/>
            <a:ext cx="1038595" cy="123763"/>
          </a:xfrm>
          <a:prstGeom prst="rect">
            <a:avLst/>
          </a:prstGeom>
          <a:noFill/>
          <a:ln>
            <a:noFill/>
          </a:ln>
        </p:spPr>
      </p:pic>
      <p:pic>
        <p:nvPicPr>
          <p:cNvPr id="67" name="Google Shape;67;p7"/>
          <p:cNvPicPr preferRelativeResize="0"/>
          <p:nvPr/>
        </p:nvPicPr>
        <p:blipFill>
          <a:blip r:embed="rId6">
            <a:alphaModFix/>
          </a:blip>
          <a:stretch>
            <a:fillRect/>
          </a:stretch>
        </p:blipFill>
        <p:spPr>
          <a:xfrm>
            <a:off x="7812734" y="-335779"/>
            <a:ext cx="1871687" cy="106463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14"/>
        <p:cNvGrpSpPr/>
        <p:nvPr/>
      </p:nvGrpSpPr>
      <p:grpSpPr>
        <a:xfrm>
          <a:off x="0" y="0"/>
          <a:ext cx="0" cy="0"/>
          <a:chOff x="0" y="0"/>
          <a:chExt cx="0" cy="0"/>
        </a:xfrm>
      </p:grpSpPr>
      <p:sp>
        <p:nvSpPr>
          <p:cNvPr id="115" name="Google Shape;11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6" name="Google Shape;116;p13"/>
          <p:cNvSpPr txBox="1">
            <a:spLocks noGrp="1"/>
          </p:cNvSpPr>
          <p:nvPr>
            <p:ph type="subTitle" idx="1"/>
          </p:nvPr>
        </p:nvSpPr>
        <p:spPr>
          <a:xfrm>
            <a:off x="1729658" y="2145550"/>
            <a:ext cx="2699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7" name="Google Shape;117;p13"/>
          <p:cNvSpPr txBox="1">
            <a:spLocks noGrp="1"/>
          </p:cNvSpPr>
          <p:nvPr>
            <p:ph type="subTitle" idx="2"/>
          </p:nvPr>
        </p:nvSpPr>
        <p:spPr>
          <a:xfrm>
            <a:off x="5727980" y="2145550"/>
            <a:ext cx="2699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8" name="Google Shape;118;p13"/>
          <p:cNvSpPr txBox="1">
            <a:spLocks noGrp="1"/>
          </p:cNvSpPr>
          <p:nvPr>
            <p:ph type="subTitle" idx="3"/>
          </p:nvPr>
        </p:nvSpPr>
        <p:spPr>
          <a:xfrm>
            <a:off x="1729658" y="3504975"/>
            <a:ext cx="2699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9" name="Google Shape;119;p13"/>
          <p:cNvSpPr txBox="1">
            <a:spLocks noGrp="1"/>
          </p:cNvSpPr>
          <p:nvPr>
            <p:ph type="subTitle" idx="4"/>
          </p:nvPr>
        </p:nvSpPr>
        <p:spPr>
          <a:xfrm>
            <a:off x="5727980" y="3504975"/>
            <a:ext cx="2699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20" name="Google Shape;120;p13"/>
          <p:cNvSpPr txBox="1">
            <a:spLocks noGrp="1"/>
          </p:cNvSpPr>
          <p:nvPr>
            <p:ph type="title" idx="5" hasCustomPrompt="1"/>
          </p:nvPr>
        </p:nvSpPr>
        <p:spPr>
          <a:xfrm>
            <a:off x="842563" y="179495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1" name="Google Shape;121;p13"/>
          <p:cNvSpPr txBox="1">
            <a:spLocks noGrp="1"/>
          </p:cNvSpPr>
          <p:nvPr>
            <p:ph type="title" idx="6" hasCustomPrompt="1"/>
          </p:nvPr>
        </p:nvSpPr>
        <p:spPr>
          <a:xfrm>
            <a:off x="842560" y="3154441"/>
            <a:ext cx="734700" cy="4476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2" name="Google Shape;122;p13"/>
          <p:cNvSpPr txBox="1">
            <a:spLocks noGrp="1"/>
          </p:cNvSpPr>
          <p:nvPr>
            <p:ph type="title" idx="7" hasCustomPrompt="1"/>
          </p:nvPr>
        </p:nvSpPr>
        <p:spPr>
          <a:xfrm>
            <a:off x="4834988" y="1794953"/>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a:spLocks noGrp="1"/>
          </p:cNvSpPr>
          <p:nvPr>
            <p:ph type="title" idx="8" hasCustomPrompt="1"/>
          </p:nvPr>
        </p:nvSpPr>
        <p:spPr>
          <a:xfrm>
            <a:off x="4834985" y="3154441"/>
            <a:ext cx="7347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4" name="Google Shape;124;p13"/>
          <p:cNvSpPr txBox="1">
            <a:spLocks noGrp="1"/>
          </p:cNvSpPr>
          <p:nvPr>
            <p:ph type="subTitle" idx="9"/>
          </p:nvPr>
        </p:nvSpPr>
        <p:spPr>
          <a:xfrm>
            <a:off x="1729658" y="1856550"/>
            <a:ext cx="26994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b="1">
                <a:solidFill>
                  <a:schemeClr val="dk1"/>
                </a:solidFill>
                <a:latin typeface="Cinzel"/>
                <a:ea typeface="Cinzel"/>
                <a:cs typeface="Cinzel"/>
                <a:sym typeface="Cinze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5" name="Google Shape;125;p13"/>
          <p:cNvSpPr txBox="1">
            <a:spLocks noGrp="1"/>
          </p:cNvSpPr>
          <p:nvPr>
            <p:ph type="subTitle" idx="13"/>
          </p:nvPr>
        </p:nvSpPr>
        <p:spPr>
          <a:xfrm>
            <a:off x="5727987" y="1856550"/>
            <a:ext cx="26994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b="1">
                <a:solidFill>
                  <a:schemeClr val="dk1"/>
                </a:solidFill>
                <a:latin typeface="Cinzel"/>
                <a:ea typeface="Cinzel"/>
                <a:cs typeface="Cinzel"/>
                <a:sym typeface="Cinze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6" name="Google Shape;126;p13"/>
          <p:cNvSpPr txBox="1">
            <a:spLocks noGrp="1"/>
          </p:cNvSpPr>
          <p:nvPr>
            <p:ph type="subTitle" idx="14"/>
          </p:nvPr>
        </p:nvSpPr>
        <p:spPr>
          <a:xfrm>
            <a:off x="1729658" y="3216050"/>
            <a:ext cx="26994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b="1">
                <a:solidFill>
                  <a:schemeClr val="dk1"/>
                </a:solidFill>
                <a:latin typeface="Cinzel"/>
                <a:ea typeface="Cinzel"/>
                <a:cs typeface="Cinzel"/>
                <a:sym typeface="Cinze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7" name="Google Shape;127;p13"/>
          <p:cNvSpPr txBox="1">
            <a:spLocks noGrp="1"/>
          </p:cNvSpPr>
          <p:nvPr>
            <p:ph type="subTitle" idx="15"/>
          </p:nvPr>
        </p:nvSpPr>
        <p:spPr>
          <a:xfrm>
            <a:off x="5727987" y="3216050"/>
            <a:ext cx="26994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b="1">
                <a:solidFill>
                  <a:schemeClr val="dk1"/>
                </a:solidFill>
                <a:latin typeface="Cinzel"/>
                <a:ea typeface="Cinzel"/>
                <a:cs typeface="Cinzel"/>
                <a:sym typeface="Cinze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128" name="Google Shape;128;p13"/>
          <p:cNvPicPr preferRelativeResize="0"/>
          <p:nvPr/>
        </p:nvPicPr>
        <p:blipFill>
          <a:blip r:embed="rId2">
            <a:alphaModFix/>
          </a:blip>
          <a:stretch>
            <a:fillRect/>
          </a:stretch>
        </p:blipFill>
        <p:spPr>
          <a:xfrm rot="10799993">
            <a:off x="640506" y="4604000"/>
            <a:ext cx="1584007" cy="447600"/>
          </a:xfrm>
          <a:prstGeom prst="rect">
            <a:avLst/>
          </a:prstGeom>
          <a:noFill/>
          <a:ln>
            <a:noFill/>
          </a:ln>
        </p:spPr>
      </p:pic>
      <p:pic>
        <p:nvPicPr>
          <p:cNvPr id="129" name="Google Shape;129;p13"/>
          <p:cNvPicPr preferRelativeResize="0"/>
          <p:nvPr/>
        </p:nvPicPr>
        <p:blipFill>
          <a:blip r:embed="rId3">
            <a:alphaModFix/>
          </a:blip>
          <a:stretch>
            <a:fillRect/>
          </a:stretch>
        </p:blipFill>
        <p:spPr>
          <a:xfrm rot="-5400000">
            <a:off x="-150862" y="944035"/>
            <a:ext cx="820101" cy="199175"/>
          </a:xfrm>
          <a:prstGeom prst="rect">
            <a:avLst/>
          </a:prstGeom>
          <a:noFill/>
          <a:ln>
            <a:noFill/>
          </a:ln>
        </p:spPr>
      </p:pic>
      <p:pic>
        <p:nvPicPr>
          <p:cNvPr id="130" name="Google Shape;130;p13"/>
          <p:cNvPicPr preferRelativeResize="0"/>
          <p:nvPr/>
        </p:nvPicPr>
        <p:blipFill>
          <a:blip r:embed="rId4">
            <a:alphaModFix/>
          </a:blip>
          <a:stretch>
            <a:fillRect/>
          </a:stretch>
        </p:blipFill>
        <p:spPr>
          <a:xfrm>
            <a:off x="84028" y="4325514"/>
            <a:ext cx="1027100" cy="764761"/>
          </a:xfrm>
          <a:prstGeom prst="rect">
            <a:avLst/>
          </a:prstGeom>
          <a:noFill/>
          <a:ln>
            <a:noFill/>
          </a:ln>
        </p:spPr>
      </p:pic>
      <p:pic>
        <p:nvPicPr>
          <p:cNvPr id="131" name="Google Shape;131;p13"/>
          <p:cNvPicPr preferRelativeResize="0"/>
          <p:nvPr/>
        </p:nvPicPr>
        <p:blipFill>
          <a:blip r:embed="rId5">
            <a:alphaModFix/>
          </a:blip>
          <a:stretch>
            <a:fillRect/>
          </a:stretch>
        </p:blipFill>
        <p:spPr>
          <a:xfrm>
            <a:off x="-65899" y="-358925"/>
            <a:ext cx="1744951" cy="992505"/>
          </a:xfrm>
          <a:prstGeom prst="rect">
            <a:avLst/>
          </a:prstGeom>
          <a:noFill/>
          <a:ln>
            <a:noFill/>
          </a:ln>
        </p:spPr>
      </p:pic>
      <p:pic>
        <p:nvPicPr>
          <p:cNvPr id="132" name="Google Shape;132;p13"/>
          <p:cNvPicPr preferRelativeResize="0"/>
          <p:nvPr/>
        </p:nvPicPr>
        <p:blipFill>
          <a:blip r:embed="rId6">
            <a:alphaModFix/>
          </a:blip>
          <a:stretch>
            <a:fillRect/>
          </a:stretch>
        </p:blipFill>
        <p:spPr>
          <a:xfrm>
            <a:off x="6498562" y="154751"/>
            <a:ext cx="2435712" cy="290275"/>
          </a:xfrm>
          <a:prstGeom prst="rect">
            <a:avLst/>
          </a:prstGeom>
          <a:noFill/>
          <a:ln>
            <a:noFill/>
          </a:ln>
        </p:spPr>
      </p:pic>
      <p:pic>
        <p:nvPicPr>
          <p:cNvPr id="133" name="Google Shape;133;p13"/>
          <p:cNvPicPr preferRelativeResize="0"/>
          <p:nvPr/>
        </p:nvPicPr>
        <p:blipFill>
          <a:blip r:embed="rId7">
            <a:alphaModFix/>
          </a:blip>
          <a:stretch>
            <a:fillRect/>
          </a:stretch>
        </p:blipFill>
        <p:spPr>
          <a:xfrm>
            <a:off x="8532199" y="445028"/>
            <a:ext cx="591471" cy="764749"/>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49"/>
        <p:cNvGrpSpPr/>
        <p:nvPr/>
      </p:nvGrpSpPr>
      <p:grpSpPr>
        <a:xfrm>
          <a:off x="0" y="0"/>
          <a:ext cx="0" cy="0"/>
          <a:chOff x="0" y="0"/>
          <a:chExt cx="0" cy="0"/>
        </a:xfrm>
      </p:grpSpPr>
      <p:sp>
        <p:nvSpPr>
          <p:cNvPr id="150" name="Google Shape;150;p15"/>
          <p:cNvSpPr txBox="1">
            <a:spLocks noGrp="1"/>
          </p:cNvSpPr>
          <p:nvPr>
            <p:ph type="title"/>
          </p:nvPr>
        </p:nvSpPr>
        <p:spPr>
          <a:xfrm>
            <a:off x="4836775" y="1030272"/>
            <a:ext cx="3594000" cy="22962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1" name="Google Shape;151;p15"/>
          <p:cNvSpPr txBox="1">
            <a:spLocks noGrp="1"/>
          </p:cNvSpPr>
          <p:nvPr>
            <p:ph type="subTitle" idx="1"/>
          </p:nvPr>
        </p:nvSpPr>
        <p:spPr>
          <a:xfrm>
            <a:off x="4836775" y="3326328"/>
            <a:ext cx="3593700" cy="78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2" name="Google Shape;152;p15"/>
          <p:cNvSpPr>
            <a:spLocks noGrp="1"/>
          </p:cNvSpPr>
          <p:nvPr>
            <p:ph type="pic" idx="2"/>
          </p:nvPr>
        </p:nvSpPr>
        <p:spPr>
          <a:xfrm>
            <a:off x="713225" y="690300"/>
            <a:ext cx="3767400" cy="3762900"/>
          </a:xfrm>
          <a:prstGeom prst="ellipse">
            <a:avLst/>
          </a:prstGeom>
          <a:noFill/>
          <a:ln>
            <a:noFill/>
          </a:ln>
        </p:spPr>
      </p:sp>
      <p:pic>
        <p:nvPicPr>
          <p:cNvPr id="153" name="Google Shape;153;p15"/>
          <p:cNvPicPr preferRelativeResize="0"/>
          <p:nvPr/>
        </p:nvPicPr>
        <p:blipFill>
          <a:blip r:embed="rId2">
            <a:alphaModFix/>
          </a:blip>
          <a:stretch>
            <a:fillRect/>
          </a:stretch>
        </p:blipFill>
        <p:spPr>
          <a:xfrm rot="-6299994">
            <a:off x="4657" y="3284512"/>
            <a:ext cx="1038597" cy="170068"/>
          </a:xfrm>
          <a:prstGeom prst="rect">
            <a:avLst/>
          </a:prstGeom>
          <a:noFill/>
          <a:ln>
            <a:noFill/>
          </a:ln>
        </p:spPr>
      </p:pic>
      <p:pic>
        <p:nvPicPr>
          <p:cNvPr id="154" name="Google Shape;154;p15"/>
          <p:cNvPicPr preferRelativeResize="0"/>
          <p:nvPr/>
        </p:nvPicPr>
        <p:blipFill>
          <a:blip r:embed="rId3">
            <a:alphaModFix/>
          </a:blip>
          <a:stretch>
            <a:fillRect/>
          </a:stretch>
        </p:blipFill>
        <p:spPr>
          <a:xfrm>
            <a:off x="2917077" y="156601"/>
            <a:ext cx="319600" cy="296902"/>
          </a:xfrm>
          <a:prstGeom prst="rect">
            <a:avLst/>
          </a:prstGeom>
          <a:noFill/>
          <a:ln>
            <a:noFill/>
          </a:ln>
        </p:spPr>
      </p:pic>
      <p:pic>
        <p:nvPicPr>
          <p:cNvPr id="155" name="Google Shape;155;p15"/>
          <p:cNvPicPr preferRelativeResize="0"/>
          <p:nvPr/>
        </p:nvPicPr>
        <p:blipFill>
          <a:blip r:embed="rId4">
            <a:alphaModFix/>
          </a:blip>
          <a:stretch>
            <a:fillRect/>
          </a:stretch>
        </p:blipFill>
        <p:spPr>
          <a:xfrm>
            <a:off x="-318175" y="156600"/>
            <a:ext cx="1586169" cy="902199"/>
          </a:xfrm>
          <a:prstGeom prst="rect">
            <a:avLst/>
          </a:prstGeom>
          <a:noFill/>
          <a:ln>
            <a:noFill/>
          </a:ln>
        </p:spPr>
      </p:pic>
      <p:pic>
        <p:nvPicPr>
          <p:cNvPr id="156" name="Google Shape;156;p15"/>
          <p:cNvPicPr preferRelativeResize="0"/>
          <p:nvPr/>
        </p:nvPicPr>
        <p:blipFill>
          <a:blip r:embed="rId5">
            <a:alphaModFix/>
          </a:blip>
          <a:stretch>
            <a:fillRect/>
          </a:stretch>
        </p:blipFill>
        <p:spPr>
          <a:xfrm>
            <a:off x="105302" y="4157197"/>
            <a:ext cx="1500137" cy="786899"/>
          </a:xfrm>
          <a:prstGeom prst="rect">
            <a:avLst/>
          </a:prstGeom>
          <a:noFill/>
          <a:ln>
            <a:noFill/>
          </a:ln>
        </p:spPr>
      </p:pic>
      <p:pic>
        <p:nvPicPr>
          <p:cNvPr id="157" name="Google Shape;157;p15"/>
          <p:cNvPicPr preferRelativeResize="0"/>
          <p:nvPr/>
        </p:nvPicPr>
        <p:blipFill>
          <a:blip r:embed="rId6">
            <a:alphaModFix/>
          </a:blip>
          <a:stretch>
            <a:fillRect/>
          </a:stretch>
        </p:blipFill>
        <p:spPr>
          <a:xfrm>
            <a:off x="-484533" y="3515016"/>
            <a:ext cx="739165" cy="584207"/>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75"/>
        <p:cNvGrpSpPr/>
        <p:nvPr/>
      </p:nvGrpSpPr>
      <p:grpSpPr>
        <a:xfrm>
          <a:off x="0" y="0"/>
          <a:ext cx="0" cy="0"/>
          <a:chOff x="0" y="0"/>
          <a:chExt cx="0" cy="0"/>
        </a:xfrm>
      </p:grpSpPr>
      <p:sp>
        <p:nvSpPr>
          <p:cNvPr id="176" name="Google Shape;176;p19"/>
          <p:cNvSpPr txBox="1">
            <a:spLocks noGrp="1"/>
          </p:cNvSpPr>
          <p:nvPr>
            <p:ph type="title"/>
          </p:nvPr>
        </p:nvSpPr>
        <p:spPr>
          <a:xfrm>
            <a:off x="720000" y="445025"/>
            <a:ext cx="7704000" cy="109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7" name="Google Shape;177;p19"/>
          <p:cNvSpPr txBox="1">
            <a:spLocks noGrp="1"/>
          </p:cNvSpPr>
          <p:nvPr>
            <p:ph type="subTitle" idx="1"/>
          </p:nvPr>
        </p:nvSpPr>
        <p:spPr>
          <a:xfrm>
            <a:off x="4945638" y="3100172"/>
            <a:ext cx="26667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 name="Google Shape;178;p19"/>
          <p:cNvSpPr txBox="1">
            <a:spLocks noGrp="1"/>
          </p:cNvSpPr>
          <p:nvPr>
            <p:ph type="subTitle" idx="2"/>
          </p:nvPr>
        </p:nvSpPr>
        <p:spPr>
          <a:xfrm>
            <a:off x="1531661" y="3100172"/>
            <a:ext cx="26667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9" name="Google Shape;179;p19"/>
          <p:cNvSpPr txBox="1">
            <a:spLocks noGrp="1"/>
          </p:cNvSpPr>
          <p:nvPr>
            <p:ph type="subTitle" idx="3"/>
          </p:nvPr>
        </p:nvSpPr>
        <p:spPr>
          <a:xfrm>
            <a:off x="1531661" y="2721800"/>
            <a:ext cx="26667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Cinzel"/>
                <a:ea typeface="Cinzel"/>
                <a:cs typeface="Cinzel"/>
                <a:sym typeface="Cinze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80" name="Google Shape;180;p19"/>
          <p:cNvSpPr txBox="1">
            <a:spLocks noGrp="1"/>
          </p:cNvSpPr>
          <p:nvPr>
            <p:ph type="subTitle" idx="4"/>
          </p:nvPr>
        </p:nvSpPr>
        <p:spPr>
          <a:xfrm>
            <a:off x="4945638" y="2721800"/>
            <a:ext cx="26667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b="1">
                <a:solidFill>
                  <a:schemeClr val="dk1"/>
                </a:solidFill>
                <a:latin typeface="Cinzel"/>
                <a:ea typeface="Cinzel"/>
                <a:cs typeface="Cinzel"/>
                <a:sym typeface="Cinzel"/>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pic>
        <p:nvPicPr>
          <p:cNvPr id="181" name="Google Shape;181;p19"/>
          <p:cNvPicPr preferRelativeResize="0"/>
          <p:nvPr/>
        </p:nvPicPr>
        <p:blipFill>
          <a:blip r:embed="rId2">
            <a:alphaModFix/>
          </a:blip>
          <a:stretch>
            <a:fillRect/>
          </a:stretch>
        </p:blipFill>
        <p:spPr>
          <a:xfrm rot="5400000">
            <a:off x="8753190" y="3840665"/>
            <a:ext cx="499549" cy="121325"/>
          </a:xfrm>
          <a:prstGeom prst="rect">
            <a:avLst/>
          </a:prstGeom>
          <a:noFill/>
          <a:ln>
            <a:noFill/>
          </a:ln>
        </p:spPr>
      </p:pic>
      <p:pic>
        <p:nvPicPr>
          <p:cNvPr id="182" name="Google Shape;182;p19"/>
          <p:cNvPicPr preferRelativeResize="0"/>
          <p:nvPr/>
        </p:nvPicPr>
        <p:blipFill>
          <a:blip r:embed="rId3">
            <a:alphaModFix/>
          </a:blip>
          <a:stretch>
            <a:fillRect/>
          </a:stretch>
        </p:blipFill>
        <p:spPr>
          <a:xfrm rot="6413406">
            <a:off x="-478384" y="1830871"/>
            <a:ext cx="1418582" cy="545674"/>
          </a:xfrm>
          <a:prstGeom prst="rect">
            <a:avLst/>
          </a:prstGeom>
          <a:noFill/>
          <a:ln>
            <a:noFill/>
          </a:ln>
        </p:spPr>
      </p:pic>
      <p:pic>
        <p:nvPicPr>
          <p:cNvPr id="183" name="Google Shape;183;p19"/>
          <p:cNvPicPr preferRelativeResize="0"/>
          <p:nvPr/>
        </p:nvPicPr>
        <p:blipFill>
          <a:blip r:embed="rId4">
            <a:alphaModFix/>
          </a:blip>
          <a:stretch>
            <a:fillRect/>
          </a:stretch>
        </p:blipFill>
        <p:spPr>
          <a:xfrm rot="-2911176">
            <a:off x="-39792" y="198562"/>
            <a:ext cx="541420" cy="313275"/>
          </a:xfrm>
          <a:prstGeom prst="rect">
            <a:avLst/>
          </a:prstGeom>
          <a:noFill/>
          <a:ln>
            <a:noFill/>
          </a:ln>
        </p:spPr>
      </p:pic>
      <p:pic>
        <p:nvPicPr>
          <p:cNvPr id="184" name="Google Shape;184;p19"/>
          <p:cNvPicPr preferRelativeResize="0"/>
          <p:nvPr/>
        </p:nvPicPr>
        <p:blipFill>
          <a:blip r:embed="rId5">
            <a:alphaModFix/>
          </a:blip>
          <a:stretch>
            <a:fillRect/>
          </a:stretch>
        </p:blipFill>
        <p:spPr>
          <a:xfrm rot="-2442497">
            <a:off x="-518801" y="931135"/>
            <a:ext cx="1399995" cy="391283"/>
          </a:xfrm>
          <a:prstGeom prst="rect">
            <a:avLst/>
          </a:prstGeom>
          <a:noFill/>
          <a:ln>
            <a:noFill/>
          </a:ln>
        </p:spPr>
      </p:pic>
      <p:pic>
        <p:nvPicPr>
          <p:cNvPr id="185" name="Google Shape;185;p19"/>
          <p:cNvPicPr preferRelativeResize="0"/>
          <p:nvPr/>
        </p:nvPicPr>
        <p:blipFill>
          <a:blip r:embed="rId6">
            <a:alphaModFix/>
          </a:blip>
          <a:stretch>
            <a:fillRect/>
          </a:stretch>
        </p:blipFill>
        <p:spPr>
          <a:xfrm rot="1630274">
            <a:off x="8119588" y="4531911"/>
            <a:ext cx="1027101" cy="584206"/>
          </a:xfrm>
          <a:prstGeom prst="rect">
            <a:avLst/>
          </a:prstGeom>
          <a:noFill/>
          <a:ln>
            <a:noFill/>
          </a:ln>
        </p:spPr>
      </p:pic>
      <p:pic>
        <p:nvPicPr>
          <p:cNvPr id="186" name="Google Shape;186;p19"/>
          <p:cNvPicPr preferRelativeResize="0"/>
          <p:nvPr/>
        </p:nvPicPr>
        <p:blipFill>
          <a:blip r:embed="rId7">
            <a:alphaModFix/>
          </a:blip>
          <a:stretch>
            <a:fillRect/>
          </a:stretch>
        </p:blipFill>
        <p:spPr>
          <a:xfrm>
            <a:off x="8517766" y="4176116"/>
            <a:ext cx="1038594" cy="29348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87"/>
        <p:cNvGrpSpPr/>
        <p:nvPr/>
      </p:nvGrpSpPr>
      <p:grpSpPr>
        <a:xfrm>
          <a:off x="0" y="0"/>
          <a:ext cx="0" cy="0"/>
          <a:chOff x="0" y="0"/>
          <a:chExt cx="0" cy="0"/>
        </a:xfrm>
      </p:grpSpPr>
      <p:sp>
        <p:nvSpPr>
          <p:cNvPr id="188" name="Google Shape;188;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9" name="Google Shape;189;p20"/>
          <p:cNvSpPr txBox="1">
            <a:spLocks noGrp="1"/>
          </p:cNvSpPr>
          <p:nvPr>
            <p:ph type="subTitle" idx="1"/>
          </p:nvPr>
        </p:nvSpPr>
        <p:spPr>
          <a:xfrm>
            <a:off x="4985239" y="1439025"/>
            <a:ext cx="2947800" cy="287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 name="Google Shape;190;p20"/>
          <p:cNvSpPr txBox="1">
            <a:spLocks noGrp="1"/>
          </p:cNvSpPr>
          <p:nvPr>
            <p:ph type="subTitle" idx="2"/>
          </p:nvPr>
        </p:nvSpPr>
        <p:spPr>
          <a:xfrm>
            <a:off x="1211050" y="1439025"/>
            <a:ext cx="2947800" cy="287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91" name="Google Shape;191;p20"/>
          <p:cNvPicPr preferRelativeResize="0"/>
          <p:nvPr/>
        </p:nvPicPr>
        <p:blipFill>
          <a:blip r:embed="rId2">
            <a:alphaModFix/>
          </a:blip>
          <a:stretch>
            <a:fillRect/>
          </a:stretch>
        </p:blipFill>
        <p:spPr>
          <a:xfrm>
            <a:off x="-775822" y="672941"/>
            <a:ext cx="1038597" cy="78750"/>
          </a:xfrm>
          <a:prstGeom prst="rect">
            <a:avLst/>
          </a:prstGeom>
          <a:noFill/>
          <a:ln>
            <a:noFill/>
          </a:ln>
        </p:spPr>
      </p:pic>
      <p:pic>
        <p:nvPicPr>
          <p:cNvPr id="192" name="Google Shape;192;p20"/>
          <p:cNvPicPr preferRelativeResize="0"/>
          <p:nvPr/>
        </p:nvPicPr>
        <p:blipFill>
          <a:blip r:embed="rId3">
            <a:alphaModFix/>
          </a:blip>
          <a:stretch>
            <a:fillRect/>
          </a:stretch>
        </p:blipFill>
        <p:spPr>
          <a:xfrm>
            <a:off x="7231920" y="4708024"/>
            <a:ext cx="481123" cy="278399"/>
          </a:xfrm>
          <a:prstGeom prst="rect">
            <a:avLst/>
          </a:prstGeom>
          <a:noFill/>
          <a:ln>
            <a:noFill/>
          </a:ln>
        </p:spPr>
      </p:pic>
      <p:pic>
        <p:nvPicPr>
          <p:cNvPr id="193" name="Google Shape;193;p20"/>
          <p:cNvPicPr preferRelativeResize="0"/>
          <p:nvPr/>
        </p:nvPicPr>
        <p:blipFill>
          <a:blip r:embed="rId4">
            <a:alphaModFix/>
          </a:blip>
          <a:stretch>
            <a:fillRect/>
          </a:stretch>
        </p:blipFill>
        <p:spPr>
          <a:xfrm>
            <a:off x="8366125" y="4379485"/>
            <a:ext cx="1038595" cy="328547"/>
          </a:xfrm>
          <a:prstGeom prst="rect">
            <a:avLst/>
          </a:prstGeom>
          <a:noFill/>
          <a:ln>
            <a:noFill/>
          </a:ln>
        </p:spPr>
      </p:pic>
      <p:pic>
        <p:nvPicPr>
          <p:cNvPr id="194" name="Google Shape;194;p20"/>
          <p:cNvPicPr preferRelativeResize="0"/>
          <p:nvPr/>
        </p:nvPicPr>
        <p:blipFill>
          <a:blip r:embed="rId5">
            <a:alphaModFix/>
          </a:blip>
          <a:stretch>
            <a:fillRect/>
          </a:stretch>
        </p:blipFill>
        <p:spPr>
          <a:xfrm rot="5400000">
            <a:off x="-383142" y="381087"/>
            <a:ext cx="1038593" cy="545665"/>
          </a:xfrm>
          <a:prstGeom prst="rect">
            <a:avLst/>
          </a:prstGeom>
          <a:noFill/>
          <a:ln>
            <a:noFill/>
          </a:ln>
        </p:spPr>
      </p:pic>
      <p:pic>
        <p:nvPicPr>
          <p:cNvPr id="195" name="Google Shape;195;p20"/>
          <p:cNvPicPr preferRelativeResize="0"/>
          <p:nvPr/>
        </p:nvPicPr>
        <p:blipFill>
          <a:blip r:embed="rId6">
            <a:alphaModFix/>
          </a:blip>
          <a:stretch>
            <a:fillRect/>
          </a:stretch>
        </p:blipFill>
        <p:spPr>
          <a:xfrm>
            <a:off x="7807274" y="4821101"/>
            <a:ext cx="1429404" cy="399500"/>
          </a:xfrm>
          <a:prstGeom prst="rect">
            <a:avLst/>
          </a:prstGeom>
          <a:noFill/>
          <a:ln>
            <a:noFill/>
          </a:ln>
        </p:spPr>
      </p:pic>
      <p:pic>
        <p:nvPicPr>
          <p:cNvPr id="196" name="Google Shape;196;p20"/>
          <p:cNvPicPr preferRelativeResize="0"/>
          <p:nvPr/>
        </p:nvPicPr>
        <p:blipFill>
          <a:blip r:embed="rId7">
            <a:alphaModFix/>
          </a:blip>
          <a:stretch>
            <a:fillRect/>
          </a:stretch>
        </p:blipFill>
        <p:spPr>
          <a:xfrm>
            <a:off x="549666" y="75041"/>
            <a:ext cx="1038594" cy="293482"/>
          </a:xfrm>
          <a:prstGeom prst="rect">
            <a:avLst/>
          </a:prstGeom>
          <a:noFill/>
          <a:ln>
            <a:noFill/>
          </a:ln>
        </p:spPr>
      </p:pic>
      <p:pic>
        <p:nvPicPr>
          <p:cNvPr id="197" name="Google Shape;197;p20"/>
          <p:cNvPicPr preferRelativeResize="0"/>
          <p:nvPr/>
        </p:nvPicPr>
        <p:blipFill>
          <a:blip r:embed="rId8">
            <a:alphaModFix/>
          </a:blip>
          <a:stretch>
            <a:fillRect/>
          </a:stretch>
        </p:blipFill>
        <p:spPr>
          <a:xfrm rot="6299994">
            <a:off x="8227797" y="3685005"/>
            <a:ext cx="1038597" cy="306444"/>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Cinzel"/>
              <a:buNone/>
              <a:defRPr sz="3500" b="1">
                <a:solidFill>
                  <a:schemeClr val="dk1"/>
                </a:solidFill>
                <a:latin typeface="Cinzel"/>
                <a:ea typeface="Cinzel"/>
                <a:cs typeface="Cinzel"/>
                <a:sym typeface="Cinzel"/>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1pPr>
            <a:lvl2pPr marL="914400" lvl="1" indent="-317500">
              <a:lnSpc>
                <a:spcPct val="100000"/>
              </a:lnSpc>
              <a:spcBef>
                <a:spcPts val="1600"/>
              </a:spcBef>
              <a:spcAft>
                <a:spcPts val="0"/>
              </a:spcAft>
              <a:buClr>
                <a:schemeClr val="dk1"/>
              </a:buClr>
              <a:buSzPts val="1400"/>
              <a:buFont typeface="Livvic"/>
              <a:buChar char="○"/>
              <a:defRPr>
                <a:solidFill>
                  <a:schemeClr val="dk1"/>
                </a:solidFill>
                <a:latin typeface="Livvic"/>
                <a:ea typeface="Livvic"/>
                <a:cs typeface="Livvic"/>
                <a:sym typeface="Livvic"/>
              </a:defRPr>
            </a:lvl2pPr>
            <a:lvl3pPr marL="1371600" lvl="2" indent="-317500">
              <a:lnSpc>
                <a:spcPct val="100000"/>
              </a:lnSpc>
              <a:spcBef>
                <a:spcPts val="1600"/>
              </a:spcBef>
              <a:spcAft>
                <a:spcPts val="0"/>
              </a:spcAft>
              <a:buClr>
                <a:schemeClr val="dk1"/>
              </a:buClr>
              <a:buSzPts val="1400"/>
              <a:buFont typeface="Livvic"/>
              <a:buChar char="■"/>
              <a:defRPr>
                <a:solidFill>
                  <a:schemeClr val="dk1"/>
                </a:solidFill>
                <a:latin typeface="Livvic"/>
                <a:ea typeface="Livvic"/>
                <a:cs typeface="Livvic"/>
                <a:sym typeface="Livvic"/>
              </a:defRPr>
            </a:lvl3pPr>
            <a:lvl4pPr marL="1828800" lvl="3" indent="-317500">
              <a:lnSpc>
                <a:spcPct val="100000"/>
              </a:lnSpc>
              <a:spcBef>
                <a:spcPts val="1600"/>
              </a:spcBef>
              <a:spcAft>
                <a:spcPts val="0"/>
              </a:spcAft>
              <a:buClr>
                <a:schemeClr val="dk1"/>
              </a:buClr>
              <a:buSzPts val="1400"/>
              <a:buFont typeface="Livvic"/>
              <a:buChar char="●"/>
              <a:defRPr>
                <a:solidFill>
                  <a:schemeClr val="dk1"/>
                </a:solidFill>
                <a:latin typeface="Livvic"/>
                <a:ea typeface="Livvic"/>
                <a:cs typeface="Livvic"/>
                <a:sym typeface="Livvic"/>
              </a:defRPr>
            </a:lvl4pPr>
            <a:lvl5pPr marL="2286000" lvl="4" indent="-317500">
              <a:lnSpc>
                <a:spcPct val="100000"/>
              </a:lnSpc>
              <a:spcBef>
                <a:spcPts val="1600"/>
              </a:spcBef>
              <a:spcAft>
                <a:spcPts val="0"/>
              </a:spcAft>
              <a:buClr>
                <a:schemeClr val="dk1"/>
              </a:buClr>
              <a:buSzPts val="1400"/>
              <a:buFont typeface="Livvic"/>
              <a:buChar char="○"/>
              <a:defRPr>
                <a:solidFill>
                  <a:schemeClr val="dk1"/>
                </a:solidFill>
                <a:latin typeface="Livvic"/>
                <a:ea typeface="Livvic"/>
                <a:cs typeface="Livvic"/>
                <a:sym typeface="Livvic"/>
              </a:defRPr>
            </a:lvl5pPr>
            <a:lvl6pPr marL="2743200" lvl="5" indent="-317500">
              <a:lnSpc>
                <a:spcPct val="100000"/>
              </a:lnSpc>
              <a:spcBef>
                <a:spcPts val="1600"/>
              </a:spcBef>
              <a:spcAft>
                <a:spcPts val="0"/>
              </a:spcAft>
              <a:buClr>
                <a:schemeClr val="dk1"/>
              </a:buClr>
              <a:buSzPts val="1400"/>
              <a:buFont typeface="Livvic"/>
              <a:buChar char="■"/>
              <a:defRPr>
                <a:solidFill>
                  <a:schemeClr val="dk1"/>
                </a:solidFill>
                <a:latin typeface="Livvic"/>
                <a:ea typeface="Livvic"/>
                <a:cs typeface="Livvic"/>
                <a:sym typeface="Livvic"/>
              </a:defRPr>
            </a:lvl6pPr>
            <a:lvl7pPr marL="3200400" lvl="6" indent="-317500">
              <a:lnSpc>
                <a:spcPct val="100000"/>
              </a:lnSpc>
              <a:spcBef>
                <a:spcPts val="1600"/>
              </a:spcBef>
              <a:spcAft>
                <a:spcPts val="0"/>
              </a:spcAft>
              <a:buClr>
                <a:schemeClr val="dk1"/>
              </a:buClr>
              <a:buSzPts val="1400"/>
              <a:buFont typeface="Livvic"/>
              <a:buChar char="●"/>
              <a:defRPr>
                <a:solidFill>
                  <a:schemeClr val="dk1"/>
                </a:solidFill>
                <a:latin typeface="Livvic"/>
                <a:ea typeface="Livvic"/>
                <a:cs typeface="Livvic"/>
                <a:sym typeface="Livvic"/>
              </a:defRPr>
            </a:lvl7pPr>
            <a:lvl8pPr marL="3657600" lvl="7" indent="-317500">
              <a:lnSpc>
                <a:spcPct val="100000"/>
              </a:lnSpc>
              <a:spcBef>
                <a:spcPts val="1600"/>
              </a:spcBef>
              <a:spcAft>
                <a:spcPts val="0"/>
              </a:spcAft>
              <a:buClr>
                <a:schemeClr val="dk1"/>
              </a:buClr>
              <a:buSzPts val="1400"/>
              <a:buFont typeface="Livvic"/>
              <a:buChar char="○"/>
              <a:defRPr>
                <a:solidFill>
                  <a:schemeClr val="dk1"/>
                </a:solidFill>
                <a:latin typeface="Livvic"/>
                <a:ea typeface="Livvic"/>
                <a:cs typeface="Livvic"/>
                <a:sym typeface="Livvic"/>
              </a:defRPr>
            </a:lvl8pPr>
            <a:lvl9pPr marL="4114800" lvl="8" indent="-317500">
              <a:lnSpc>
                <a:spcPct val="100000"/>
              </a:lnSpc>
              <a:spcBef>
                <a:spcPts val="1600"/>
              </a:spcBef>
              <a:spcAft>
                <a:spcPts val="1600"/>
              </a:spcAft>
              <a:buClr>
                <a:schemeClr val="dk1"/>
              </a:buClr>
              <a:buSzPts val="1400"/>
              <a:buFont typeface="Livvic"/>
              <a:buChar char="■"/>
              <a:defRPr>
                <a:solidFill>
                  <a:schemeClr val="dk1"/>
                </a:solidFill>
                <a:latin typeface="Livvic"/>
                <a:ea typeface="Livvic"/>
                <a:cs typeface="Livvic"/>
                <a:sym typeface="Livvi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8" r:id="rId5"/>
    <p:sldLayoutId id="2147483659" r:id="rId6"/>
    <p:sldLayoutId id="2147483661" r:id="rId7"/>
    <p:sldLayoutId id="2147483665" r:id="rId8"/>
    <p:sldLayoutId id="2147483666" r:id="rId9"/>
    <p:sldLayoutId id="2147483667" r:id="rId10"/>
    <p:sldLayoutId id="2147483668" r:id="rId11"/>
    <p:sldLayoutId id="2147483669" r:id="rId12"/>
    <p:sldLayoutId id="2147483672" r:id="rId13"/>
    <p:sldLayoutId id="2147483676" r:id="rId14"/>
    <p:sldLayoutId id="2147483677"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5.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3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8.PN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8.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41.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3.png"/><Relationship Id="rId7"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11.png"/><Relationship Id="rId4" Type="http://schemas.openxmlformats.org/officeDocument/2006/relationships/image" Target="../media/image34.jp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41" name="Google Shape;341;p35"/>
          <p:cNvPicPr preferRelativeResize="0"/>
          <p:nvPr/>
        </p:nvPicPr>
        <p:blipFill>
          <a:blip r:embed="rId3">
            <a:alphaModFix/>
          </a:blip>
          <a:stretch>
            <a:fillRect/>
          </a:stretch>
        </p:blipFill>
        <p:spPr>
          <a:xfrm rot="-1057955">
            <a:off x="-1797089" y="3730298"/>
            <a:ext cx="3639705" cy="2070306"/>
          </a:xfrm>
          <a:prstGeom prst="rect">
            <a:avLst/>
          </a:prstGeom>
          <a:noFill/>
          <a:ln>
            <a:noFill/>
          </a:ln>
        </p:spPr>
      </p:pic>
      <p:sp>
        <p:nvSpPr>
          <p:cNvPr id="342" name="Google Shape;342;p35"/>
          <p:cNvSpPr txBox="1">
            <a:spLocks noGrp="1"/>
          </p:cNvSpPr>
          <p:nvPr>
            <p:ph type="ctrTitle"/>
          </p:nvPr>
        </p:nvSpPr>
        <p:spPr>
          <a:xfrm>
            <a:off x="1396950" y="1440038"/>
            <a:ext cx="6350100" cy="1823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600" dirty="0" smtClean="0"/>
              <a:t>WEDDING PLANNER</a:t>
            </a:r>
            <a:endParaRPr sz="5500" dirty="0"/>
          </a:p>
        </p:txBody>
      </p:sp>
      <p:sp>
        <p:nvSpPr>
          <p:cNvPr id="343" name="Google Shape;343;p35"/>
          <p:cNvSpPr txBox="1">
            <a:spLocks noGrp="1"/>
          </p:cNvSpPr>
          <p:nvPr>
            <p:ph type="subTitle" idx="1"/>
          </p:nvPr>
        </p:nvSpPr>
        <p:spPr>
          <a:xfrm>
            <a:off x="3043276" y="3082808"/>
            <a:ext cx="3057447"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R</a:t>
            </a:r>
            <a:r>
              <a:rPr lang="en" dirty="0" smtClean="0"/>
              <a:t>éalisé par : Houssem MANNAI</a:t>
            </a:r>
            <a:endParaRPr dirty="0"/>
          </a:p>
        </p:txBody>
      </p:sp>
      <p:pic>
        <p:nvPicPr>
          <p:cNvPr id="344" name="Google Shape;344;p35"/>
          <p:cNvPicPr preferRelativeResize="0"/>
          <p:nvPr/>
        </p:nvPicPr>
        <p:blipFill>
          <a:blip r:embed="rId4">
            <a:alphaModFix/>
          </a:blip>
          <a:stretch>
            <a:fillRect/>
          </a:stretch>
        </p:blipFill>
        <p:spPr>
          <a:xfrm>
            <a:off x="2112072" y="322836"/>
            <a:ext cx="1307699" cy="774314"/>
          </a:xfrm>
          <a:prstGeom prst="rect">
            <a:avLst/>
          </a:prstGeom>
          <a:noFill/>
          <a:ln>
            <a:noFill/>
          </a:ln>
        </p:spPr>
      </p:pic>
      <p:pic>
        <p:nvPicPr>
          <p:cNvPr id="345" name="Google Shape;345;p35"/>
          <p:cNvPicPr preferRelativeResize="0"/>
          <p:nvPr/>
        </p:nvPicPr>
        <p:blipFill>
          <a:blip r:embed="rId5">
            <a:alphaModFix/>
          </a:blip>
          <a:stretch>
            <a:fillRect/>
          </a:stretch>
        </p:blipFill>
        <p:spPr>
          <a:xfrm>
            <a:off x="426228" y="2916739"/>
            <a:ext cx="650975" cy="484703"/>
          </a:xfrm>
          <a:prstGeom prst="rect">
            <a:avLst/>
          </a:prstGeom>
          <a:noFill/>
          <a:ln>
            <a:noFill/>
          </a:ln>
        </p:spPr>
      </p:pic>
      <p:pic>
        <p:nvPicPr>
          <p:cNvPr id="346" name="Google Shape;346;p35"/>
          <p:cNvPicPr preferRelativeResize="0"/>
          <p:nvPr/>
        </p:nvPicPr>
        <p:blipFill>
          <a:blip r:embed="rId6">
            <a:alphaModFix/>
          </a:blip>
          <a:stretch>
            <a:fillRect/>
          </a:stretch>
        </p:blipFill>
        <p:spPr>
          <a:xfrm>
            <a:off x="7439330" y="-263515"/>
            <a:ext cx="2130967" cy="1606026"/>
          </a:xfrm>
          <a:prstGeom prst="rect">
            <a:avLst/>
          </a:prstGeom>
          <a:noFill/>
          <a:ln>
            <a:noFill/>
          </a:ln>
        </p:spPr>
      </p:pic>
      <p:pic>
        <p:nvPicPr>
          <p:cNvPr id="347" name="Google Shape;347;p35"/>
          <p:cNvPicPr preferRelativeResize="0"/>
          <p:nvPr/>
        </p:nvPicPr>
        <p:blipFill>
          <a:blip r:embed="rId3">
            <a:alphaModFix/>
          </a:blip>
          <a:stretch>
            <a:fillRect/>
          </a:stretch>
        </p:blipFill>
        <p:spPr>
          <a:xfrm>
            <a:off x="4307796" y="-296579"/>
            <a:ext cx="1871687" cy="1064636"/>
          </a:xfrm>
          <a:prstGeom prst="rect">
            <a:avLst/>
          </a:prstGeom>
          <a:noFill/>
          <a:ln>
            <a:noFill/>
          </a:ln>
        </p:spPr>
      </p:pic>
      <p:pic>
        <p:nvPicPr>
          <p:cNvPr id="348" name="Google Shape;348;p35"/>
          <p:cNvPicPr preferRelativeResize="0"/>
          <p:nvPr/>
        </p:nvPicPr>
        <p:blipFill>
          <a:blip r:embed="rId7">
            <a:alphaModFix/>
          </a:blip>
          <a:stretch>
            <a:fillRect/>
          </a:stretch>
        </p:blipFill>
        <p:spPr>
          <a:xfrm>
            <a:off x="7839772" y="3532718"/>
            <a:ext cx="2306351" cy="2142576"/>
          </a:xfrm>
          <a:prstGeom prst="rect">
            <a:avLst/>
          </a:prstGeom>
          <a:noFill/>
          <a:ln>
            <a:noFill/>
          </a:ln>
        </p:spPr>
      </p:pic>
      <p:pic>
        <p:nvPicPr>
          <p:cNvPr id="349" name="Google Shape;349;p35"/>
          <p:cNvPicPr preferRelativeResize="0"/>
          <p:nvPr/>
        </p:nvPicPr>
        <p:blipFill>
          <a:blip r:embed="rId8">
            <a:alphaModFix/>
          </a:blip>
          <a:stretch>
            <a:fillRect/>
          </a:stretch>
        </p:blipFill>
        <p:spPr>
          <a:xfrm rot="-3288595">
            <a:off x="5998273" y="4600415"/>
            <a:ext cx="2386796" cy="170075"/>
          </a:xfrm>
          <a:prstGeom prst="rect">
            <a:avLst/>
          </a:prstGeom>
          <a:noFill/>
          <a:ln>
            <a:noFill/>
          </a:ln>
        </p:spPr>
      </p:pic>
      <p:sp>
        <p:nvSpPr>
          <p:cNvPr id="11" name="Google Shape;343;p35"/>
          <p:cNvSpPr txBox="1">
            <a:spLocks/>
          </p:cNvSpPr>
          <p:nvPr/>
        </p:nvSpPr>
        <p:spPr>
          <a:xfrm>
            <a:off x="1734864" y="3828188"/>
            <a:ext cx="6345900" cy="8784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Livvic"/>
              <a:buNone/>
              <a:defRPr sz="1600" b="0" i="0" u="none" strike="noStrike" cap="none">
                <a:solidFill>
                  <a:schemeClr val="dk1"/>
                </a:solidFill>
                <a:latin typeface="Livvic"/>
                <a:ea typeface="Livvic"/>
                <a:cs typeface="Livvic"/>
                <a:sym typeface="Livvic"/>
              </a:defRPr>
            </a:lvl1pPr>
            <a:lvl2pPr marL="914400" marR="0" lvl="1" indent="-317500" algn="ctr" rtl="0">
              <a:lnSpc>
                <a:spcPct val="100000"/>
              </a:lnSpc>
              <a:spcBef>
                <a:spcPts val="0"/>
              </a:spcBef>
              <a:spcAft>
                <a:spcPts val="0"/>
              </a:spcAft>
              <a:buClr>
                <a:schemeClr val="dk1"/>
              </a:buClr>
              <a:buSzPts val="1800"/>
              <a:buFont typeface="Livvic"/>
              <a:buNone/>
              <a:defRPr sz="1800" b="0" i="0" u="none" strike="noStrike" cap="none">
                <a:solidFill>
                  <a:schemeClr val="dk1"/>
                </a:solidFill>
                <a:latin typeface="Livvic"/>
                <a:ea typeface="Livvic"/>
                <a:cs typeface="Livvic"/>
                <a:sym typeface="Livvic"/>
              </a:defRPr>
            </a:lvl2pPr>
            <a:lvl3pPr marL="1371600" marR="0" lvl="2" indent="-317500" algn="ctr" rtl="0">
              <a:lnSpc>
                <a:spcPct val="100000"/>
              </a:lnSpc>
              <a:spcBef>
                <a:spcPts val="0"/>
              </a:spcBef>
              <a:spcAft>
                <a:spcPts val="0"/>
              </a:spcAft>
              <a:buClr>
                <a:schemeClr val="dk1"/>
              </a:buClr>
              <a:buSzPts val="1800"/>
              <a:buFont typeface="Livvic"/>
              <a:buNone/>
              <a:defRPr sz="1800" b="0" i="0" u="none" strike="noStrike" cap="none">
                <a:solidFill>
                  <a:schemeClr val="dk1"/>
                </a:solidFill>
                <a:latin typeface="Livvic"/>
                <a:ea typeface="Livvic"/>
                <a:cs typeface="Livvic"/>
                <a:sym typeface="Livvic"/>
              </a:defRPr>
            </a:lvl3pPr>
            <a:lvl4pPr marL="1828800" marR="0" lvl="3" indent="-317500" algn="ctr" rtl="0">
              <a:lnSpc>
                <a:spcPct val="100000"/>
              </a:lnSpc>
              <a:spcBef>
                <a:spcPts val="0"/>
              </a:spcBef>
              <a:spcAft>
                <a:spcPts val="0"/>
              </a:spcAft>
              <a:buClr>
                <a:schemeClr val="dk1"/>
              </a:buClr>
              <a:buSzPts val="1800"/>
              <a:buFont typeface="Livvic"/>
              <a:buNone/>
              <a:defRPr sz="1800" b="0" i="0" u="none" strike="noStrike" cap="none">
                <a:solidFill>
                  <a:schemeClr val="dk1"/>
                </a:solidFill>
                <a:latin typeface="Livvic"/>
                <a:ea typeface="Livvic"/>
                <a:cs typeface="Livvic"/>
                <a:sym typeface="Livvic"/>
              </a:defRPr>
            </a:lvl4pPr>
            <a:lvl5pPr marL="2286000" marR="0" lvl="4" indent="-317500" algn="ctr" rtl="0">
              <a:lnSpc>
                <a:spcPct val="100000"/>
              </a:lnSpc>
              <a:spcBef>
                <a:spcPts val="0"/>
              </a:spcBef>
              <a:spcAft>
                <a:spcPts val="0"/>
              </a:spcAft>
              <a:buClr>
                <a:schemeClr val="dk1"/>
              </a:buClr>
              <a:buSzPts val="1800"/>
              <a:buFont typeface="Livvic"/>
              <a:buNone/>
              <a:defRPr sz="1800" b="0" i="0" u="none" strike="noStrike" cap="none">
                <a:solidFill>
                  <a:schemeClr val="dk1"/>
                </a:solidFill>
                <a:latin typeface="Livvic"/>
                <a:ea typeface="Livvic"/>
                <a:cs typeface="Livvic"/>
                <a:sym typeface="Livvic"/>
              </a:defRPr>
            </a:lvl5pPr>
            <a:lvl6pPr marL="2743200" marR="0" lvl="5" indent="-317500" algn="ctr" rtl="0">
              <a:lnSpc>
                <a:spcPct val="100000"/>
              </a:lnSpc>
              <a:spcBef>
                <a:spcPts val="0"/>
              </a:spcBef>
              <a:spcAft>
                <a:spcPts val="0"/>
              </a:spcAft>
              <a:buClr>
                <a:schemeClr val="dk1"/>
              </a:buClr>
              <a:buSzPts val="1800"/>
              <a:buFont typeface="Livvic"/>
              <a:buNone/>
              <a:defRPr sz="1800" b="0" i="0" u="none" strike="noStrike" cap="none">
                <a:solidFill>
                  <a:schemeClr val="dk1"/>
                </a:solidFill>
                <a:latin typeface="Livvic"/>
                <a:ea typeface="Livvic"/>
                <a:cs typeface="Livvic"/>
                <a:sym typeface="Livvic"/>
              </a:defRPr>
            </a:lvl6pPr>
            <a:lvl7pPr marL="3200400" marR="0" lvl="6" indent="-317500" algn="ctr" rtl="0">
              <a:lnSpc>
                <a:spcPct val="100000"/>
              </a:lnSpc>
              <a:spcBef>
                <a:spcPts val="0"/>
              </a:spcBef>
              <a:spcAft>
                <a:spcPts val="0"/>
              </a:spcAft>
              <a:buClr>
                <a:schemeClr val="dk1"/>
              </a:buClr>
              <a:buSzPts val="1800"/>
              <a:buFont typeface="Livvic"/>
              <a:buNone/>
              <a:defRPr sz="1800" b="0" i="0" u="none" strike="noStrike" cap="none">
                <a:solidFill>
                  <a:schemeClr val="dk1"/>
                </a:solidFill>
                <a:latin typeface="Livvic"/>
                <a:ea typeface="Livvic"/>
                <a:cs typeface="Livvic"/>
                <a:sym typeface="Livvic"/>
              </a:defRPr>
            </a:lvl7pPr>
            <a:lvl8pPr marL="3657600" marR="0" lvl="7" indent="-317500" algn="ctr" rtl="0">
              <a:lnSpc>
                <a:spcPct val="100000"/>
              </a:lnSpc>
              <a:spcBef>
                <a:spcPts val="0"/>
              </a:spcBef>
              <a:spcAft>
                <a:spcPts val="0"/>
              </a:spcAft>
              <a:buClr>
                <a:schemeClr val="dk1"/>
              </a:buClr>
              <a:buSzPts val="1800"/>
              <a:buFont typeface="Livvic"/>
              <a:buNone/>
              <a:defRPr sz="1800" b="0" i="0" u="none" strike="noStrike" cap="none">
                <a:solidFill>
                  <a:schemeClr val="dk1"/>
                </a:solidFill>
                <a:latin typeface="Livvic"/>
                <a:ea typeface="Livvic"/>
                <a:cs typeface="Livvic"/>
                <a:sym typeface="Livvic"/>
              </a:defRPr>
            </a:lvl8pPr>
            <a:lvl9pPr marL="4114800" marR="0" lvl="8" indent="-317500" algn="ctr" rtl="0">
              <a:lnSpc>
                <a:spcPct val="100000"/>
              </a:lnSpc>
              <a:spcBef>
                <a:spcPts val="0"/>
              </a:spcBef>
              <a:spcAft>
                <a:spcPts val="0"/>
              </a:spcAft>
              <a:buClr>
                <a:schemeClr val="dk1"/>
              </a:buClr>
              <a:buSzPts val="1800"/>
              <a:buFont typeface="Livvic"/>
              <a:buNone/>
              <a:defRPr sz="1800" b="0" i="0" u="none" strike="noStrike" cap="none">
                <a:solidFill>
                  <a:schemeClr val="dk1"/>
                </a:solidFill>
                <a:latin typeface="Livvic"/>
                <a:ea typeface="Livvic"/>
                <a:cs typeface="Livvic"/>
                <a:sym typeface="Livvic"/>
              </a:defRPr>
            </a:lvl9pPr>
          </a:lstStyle>
          <a:p>
            <a:pPr marL="0" algn="l">
              <a:lnSpc>
                <a:spcPct val="150000"/>
              </a:lnSpc>
              <a:tabLst>
                <a:tab pos="270510" algn="l"/>
                <a:tab pos="4951095" algn="l"/>
              </a:tabLst>
            </a:pPr>
            <a:r>
              <a:rPr lang="fr-FR" dirty="0" smtClean="0"/>
              <a:t>Encadrant : Mme</a:t>
            </a:r>
            <a:r>
              <a:rPr lang="fr-FR" dirty="0"/>
              <a:t>. </a:t>
            </a:r>
            <a:r>
              <a:rPr lang="fr-FR" dirty="0" err="1"/>
              <a:t>Ellouze</a:t>
            </a:r>
            <a:r>
              <a:rPr lang="fr-FR" dirty="0"/>
              <a:t> </a:t>
            </a:r>
            <a:r>
              <a:rPr lang="fr-FR" dirty="0" smtClean="0"/>
              <a:t>Fatma</a:t>
            </a:r>
          </a:p>
          <a:p>
            <a:pPr marL="0" algn="l">
              <a:lnSpc>
                <a:spcPct val="150000"/>
              </a:lnSpc>
              <a:tabLst>
                <a:tab pos="270510" algn="l"/>
                <a:tab pos="4951095" algn="l"/>
              </a:tabLst>
            </a:pPr>
            <a:r>
              <a:rPr lang="fr-FR" dirty="0" smtClean="0"/>
              <a:t>Rapporteur : </a:t>
            </a:r>
            <a:r>
              <a:rPr lang="fr-FR" dirty="0"/>
              <a:t>M. Azaiez </a:t>
            </a:r>
            <a:r>
              <a:rPr lang="fr-FR" dirty="0" smtClean="0"/>
              <a:t>Ikbel</a:t>
            </a:r>
            <a:endParaRPr lang="en-US" dirty="0">
              <a:latin typeface="Times New Roman" panose="02020603050405020304" pitchFamily="18" charset="0"/>
              <a:ea typeface="Times New Roman" panose="02020603050405020304" pitchFamily="18" charset="0"/>
              <a:cs typeface="Arial" panose="020B0604020202020204" pitchFamily="34" charset="0"/>
            </a:endParaRPr>
          </a:p>
          <a:p>
            <a:pPr marL="0" algn="l">
              <a:lnSpc>
                <a:spcPct val="150000"/>
              </a:lnSpc>
              <a:tabLst>
                <a:tab pos="270510" algn="l"/>
                <a:tab pos="4951095" algn="l"/>
              </a:tabLst>
            </a:pPr>
            <a:r>
              <a:rPr lang="fr-FR" dirty="0" smtClean="0"/>
              <a:t> </a:t>
            </a:r>
            <a:endParaRPr lang="en-US" dirty="0">
              <a:latin typeface="Times New Roman" panose="02020603050405020304" pitchFamily="18" charset="0"/>
              <a:ea typeface="Times New Roman" panose="02020603050405020304" pitchFamily="18" charset="0"/>
              <a:cs typeface="Arial" panose="020B0604020202020204" pitchFamily="34" charset="0"/>
            </a:endParaRPr>
          </a:p>
        </p:txBody>
      </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44950" y="139712"/>
            <a:ext cx="1163160" cy="110132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Logiciels utilisés</a:t>
            </a:r>
            <a:endParaRPr dirty="0"/>
          </a:p>
        </p:txBody>
      </p:sp>
      <p:sp>
        <p:nvSpPr>
          <p:cNvPr id="479" name="Google Shape;479;p44"/>
          <p:cNvSpPr txBox="1">
            <a:spLocks noGrp="1"/>
          </p:cNvSpPr>
          <p:nvPr>
            <p:ph type="subTitle" idx="1"/>
          </p:nvPr>
        </p:nvSpPr>
        <p:spPr>
          <a:xfrm>
            <a:off x="2424850" y="2282975"/>
            <a:ext cx="1978200" cy="48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E</a:t>
            </a:r>
            <a:r>
              <a:rPr lang="en" dirty="0" smtClean="0"/>
              <a:t>diteur de texte</a:t>
            </a:r>
            <a:endParaRPr dirty="0"/>
          </a:p>
        </p:txBody>
      </p:sp>
      <p:sp>
        <p:nvSpPr>
          <p:cNvPr id="480" name="Google Shape;480;p44"/>
          <p:cNvSpPr txBox="1">
            <a:spLocks noGrp="1"/>
          </p:cNvSpPr>
          <p:nvPr>
            <p:ph type="subTitle" idx="2"/>
          </p:nvPr>
        </p:nvSpPr>
        <p:spPr>
          <a:xfrm>
            <a:off x="4740952" y="2185672"/>
            <a:ext cx="1978200" cy="48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smtClean="0"/>
              <a:t>Gestion du serveur web et la base de données</a:t>
            </a:r>
            <a:endParaRPr dirty="0"/>
          </a:p>
        </p:txBody>
      </p:sp>
      <p:sp>
        <p:nvSpPr>
          <p:cNvPr id="481" name="Google Shape;481;p44"/>
          <p:cNvSpPr txBox="1">
            <a:spLocks noGrp="1"/>
          </p:cNvSpPr>
          <p:nvPr>
            <p:ph type="subTitle" idx="3"/>
          </p:nvPr>
        </p:nvSpPr>
        <p:spPr>
          <a:xfrm>
            <a:off x="3495159" y="4396323"/>
            <a:ext cx="1978200" cy="48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C</a:t>
            </a:r>
            <a:r>
              <a:rPr lang="en" dirty="0" smtClean="0"/>
              <a:t>reation des pages responsive</a:t>
            </a:r>
            <a:endParaRPr dirty="0"/>
          </a:p>
        </p:txBody>
      </p:sp>
      <p:sp>
        <p:nvSpPr>
          <p:cNvPr id="483" name="Google Shape;483;p44"/>
          <p:cNvSpPr txBox="1">
            <a:spLocks noGrp="1"/>
          </p:cNvSpPr>
          <p:nvPr>
            <p:ph type="subTitle" idx="5"/>
          </p:nvPr>
        </p:nvSpPr>
        <p:spPr>
          <a:xfrm>
            <a:off x="2424850" y="1903250"/>
            <a:ext cx="19782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VS code</a:t>
            </a:r>
            <a:endParaRPr dirty="0"/>
          </a:p>
        </p:txBody>
      </p:sp>
      <p:sp>
        <p:nvSpPr>
          <p:cNvPr id="484" name="Google Shape;484;p44"/>
          <p:cNvSpPr txBox="1">
            <a:spLocks noGrp="1"/>
          </p:cNvSpPr>
          <p:nvPr>
            <p:ph type="subTitle" idx="6"/>
          </p:nvPr>
        </p:nvSpPr>
        <p:spPr>
          <a:xfrm>
            <a:off x="3495159" y="4023148"/>
            <a:ext cx="19782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Boostrap Studio</a:t>
            </a:r>
            <a:endParaRPr dirty="0"/>
          </a:p>
        </p:txBody>
      </p:sp>
      <p:sp>
        <p:nvSpPr>
          <p:cNvPr id="485" name="Google Shape;485;p44"/>
          <p:cNvSpPr txBox="1">
            <a:spLocks noGrp="1"/>
          </p:cNvSpPr>
          <p:nvPr>
            <p:ph type="subTitle" idx="7"/>
          </p:nvPr>
        </p:nvSpPr>
        <p:spPr>
          <a:xfrm>
            <a:off x="4740952" y="1903250"/>
            <a:ext cx="19782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XAMPP</a:t>
            </a:r>
            <a:endParaRPr dirty="0"/>
          </a:p>
        </p:txBody>
      </p:sp>
      <p:pic>
        <p:nvPicPr>
          <p:cNvPr id="487" name="Google Shape;487;p44"/>
          <p:cNvPicPr preferRelativeResize="0"/>
          <p:nvPr/>
        </p:nvPicPr>
        <p:blipFill>
          <a:blip r:embed="rId3">
            <a:alphaModFix/>
          </a:blip>
          <a:stretch>
            <a:fillRect/>
          </a:stretch>
        </p:blipFill>
        <p:spPr>
          <a:xfrm>
            <a:off x="2984613" y="1172250"/>
            <a:ext cx="858674" cy="732349"/>
          </a:xfrm>
          <a:prstGeom prst="rect">
            <a:avLst/>
          </a:prstGeom>
          <a:noFill/>
          <a:ln>
            <a:noFill/>
          </a:ln>
        </p:spPr>
      </p:pic>
      <p:pic>
        <p:nvPicPr>
          <p:cNvPr id="488" name="Google Shape;488;p44"/>
          <p:cNvPicPr preferRelativeResize="0"/>
          <p:nvPr/>
        </p:nvPicPr>
        <p:blipFill>
          <a:blip r:embed="rId3">
            <a:alphaModFix/>
          </a:blip>
          <a:stretch>
            <a:fillRect/>
          </a:stretch>
        </p:blipFill>
        <p:spPr>
          <a:xfrm>
            <a:off x="5300715" y="1172250"/>
            <a:ext cx="858674" cy="732349"/>
          </a:xfrm>
          <a:prstGeom prst="rect">
            <a:avLst/>
          </a:prstGeom>
          <a:noFill/>
          <a:ln>
            <a:noFill/>
          </a:ln>
        </p:spPr>
      </p:pic>
      <p:pic>
        <p:nvPicPr>
          <p:cNvPr id="489" name="Google Shape;489;p44"/>
          <p:cNvPicPr preferRelativeResize="0"/>
          <p:nvPr/>
        </p:nvPicPr>
        <p:blipFill>
          <a:blip r:embed="rId3">
            <a:alphaModFix/>
          </a:blip>
          <a:stretch>
            <a:fillRect/>
          </a:stretch>
        </p:blipFill>
        <p:spPr>
          <a:xfrm>
            <a:off x="4069505" y="3048548"/>
            <a:ext cx="858674" cy="732349"/>
          </a:xfrm>
          <a:prstGeom prst="rect">
            <a:avLst/>
          </a:prstGeom>
          <a:noFill/>
          <a:ln>
            <a:no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3433" y="1190487"/>
            <a:ext cx="681033" cy="66877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0321" y="1152877"/>
            <a:ext cx="739462" cy="739462"/>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4479" y="3110359"/>
            <a:ext cx="608726" cy="608726"/>
          </a:xfrm>
          <a:prstGeom prst="rect">
            <a:avLst/>
          </a:prstGeom>
        </p:spPr>
      </p:pic>
      <p:pic>
        <p:nvPicPr>
          <p:cNvPr id="49" name="Picture 4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44950" y="139712"/>
            <a:ext cx="1163160" cy="110132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61"/>
          <p:cNvSpPr txBox="1">
            <a:spLocks noGrp="1"/>
          </p:cNvSpPr>
          <p:nvPr>
            <p:ph type="subTitle" idx="3"/>
          </p:nvPr>
        </p:nvSpPr>
        <p:spPr>
          <a:xfrm>
            <a:off x="4911555" y="3300725"/>
            <a:ext cx="29289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php</a:t>
            </a:r>
            <a:endParaRPr dirty="0"/>
          </a:p>
        </p:txBody>
      </p:sp>
      <p:sp>
        <p:nvSpPr>
          <p:cNvPr id="871" name="Google Shape;871;p61"/>
          <p:cNvSpPr txBox="1">
            <a:spLocks noGrp="1"/>
          </p:cNvSpPr>
          <p:nvPr>
            <p:ph type="subTitle" idx="4"/>
          </p:nvPr>
        </p:nvSpPr>
        <p:spPr>
          <a:xfrm>
            <a:off x="1303545" y="3895099"/>
            <a:ext cx="29289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dirty="0" smtClean="0"/>
              <a:t>Html</a:t>
            </a:r>
          </a:p>
          <a:p>
            <a:pPr marL="0" lvl="0" indent="0" algn="ctr" rtl="0">
              <a:spcBef>
                <a:spcPts val="0"/>
              </a:spcBef>
              <a:spcAft>
                <a:spcPts val="0"/>
              </a:spcAft>
              <a:buNone/>
            </a:pPr>
            <a:r>
              <a:rPr lang="fr-FR" dirty="0" err="1" smtClean="0"/>
              <a:t>Css</a:t>
            </a:r>
            <a:endParaRPr lang="fr-FR" dirty="0" smtClean="0"/>
          </a:p>
          <a:p>
            <a:pPr marL="0" lvl="0" indent="0" algn="ctr" rtl="0">
              <a:spcBef>
                <a:spcPts val="0"/>
              </a:spcBef>
              <a:spcAft>
                <a:spcPts val="0"/>
              </a:spcAft>
              <a:buNone/>
            </a:pPr>
            <a:r>
              <a:rPr lang="fr-FR" dirty="0" err="1" smtClean="0"/>
              <a:t>javascript</a:t>
            </a:r>
            <a:endParaRPr dirty="0"/>
          </a:p>
        </p:txBody>
      </p:sp>
      <p:pic>
        <p:nvPicPr>
          <p:cNvPr id="872" name="Google Shape;872;p61"/>
          <p:cNvPicPr preferRelativeResize="0"/>
          <p:nvPr/>
        </p:nvPicPr>
        <p:blipFill>
          <a:blip r:embed="rId3">
            <a:extLst>
              <a:ext uri="{28A0092B-C50C-407E-A947-70E740481C1C}">
                <a14:useLocalDpi xmlns:a14="http://schemas.microsoft.com/office/drawing/2010/main" val="0"/>
              </a:ext>
            </a:extLst>
          </a:blip>
          <a:stretch>
            <a:fillRect/>
          </a:stretch>
        </p:blipFill>
        <p:spPr>
          <a:xfrm>
            <a:off x="1665643" y="1665554"/>
            <a:ext cx="2403091" cy="1137971"/>
          </a:xfrm>
          <a:prstGeom prst="ellipse">
            <a:avLst/>
          </a:prstGeom>
          <a:noFill/>
          <a:ln>
            <a:noFill/>
          </a:ln>
        </p:spPr>
      </p:pic>
      <p:pic>
        <p:nvPicPr>
          <p:cNvPr id="873" name="Google Shape;873;p61"/>
          <p:cNvPicPr preferRelativeResize="0"/>
          <p:nvPr/>
        </p:nvPicPr>
        <p:blipFill>
          <a:blip r:embed="rId4">
            <a:extLst>
              <a:ext uri="{28A0092B-C50C-407E-A947-70E740481C1C}">
                <a14:useLocalDpi xmlns:a14="http://schemas.microsoft.com/office/drawing/2010/main" val="0"/>
              </a:ext>
            </a:extLst>
          </a:blip>
          <a:stretch>
            <a:fillRect/>
          </a:stretch>
        </p:blipFill>
        <p:spPr>
          <a:xfrm>
            <a:off x="5557577" y="1632929"/>
            <a:ext cx="2120592" cy="1060296"/>
          </a:xfrm>
          <a:prstGeom prst="ellipse">
            <a:avLst/>
          </a:prstGeom>
          <a:noFill/>
          <a:ln>
            <a:noFill/>
          </a:ln>
        </p:spPr>
      </p:pic>
      <p:sp>
        <p:nvSpPr>
          <p:cNvPr id="874" name="Google Shape;874;p6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Languages utilisées</a:t>
            </a:r>
            <a:endParaRPr dirty="0"/>
          </a:p>
        </p:txBody>
      </p:sp>
      <p:pic>
        <p:nvPicPr>
          <p:cNvPr id="877" name="Google Shape;877;p61"/>
          <p:cNvPicPr preferRelativeResize="0"/>
          <p:nvPr/>
        </p:nvPicPr>
        <p:blipFill>
          <a:blip r:embed="rId5">
            <a:alphaModFix/>
          </a:blip>
          <a:stretch>
            <a:fillRect/>
          </a:stretch>
        </p:blipFill>
        <p:spPr>
          <a:xfrm rot="1221322" flipH="1">
            <a:off x="-1874753" y="315369"/>
            <a:ext cx="3470670" cy="1024056"/>
          </a:xfrm>
          <a:prstGeom prst="rect">
            <a:avLst/>
          </a:prstGeom>
          <a:noFill/>
          <a:ln>
            <a:noFill/>
          </a:ln>
        </p:spPr>
      </p:pic>
      <p:pic>
        <p:nvPicPr>
          <p:cNvPr id="878" name="Google Shape;878;p61"/>
          <p:cNvPicPr preferRelativeResize="0"/>
          <p:nvPr/>
        </p:nvPicPr>
        <p:blipFill>
          <a:blip r:embed="rId6">
            <a:alphaModFix/>
          </a:blip>
          <a:stretch>
            <a:fillRect/>
          </a:stretch>
        </p:blipFill>
        <p:spPr>
          <a:xfrm rot="5400000">
            <a:off x="6810913" y="1750652"/>
            <a:ext cx="1555327" cy="817150"/>
          </a:xfrm>
          <a:prstGeom prst="rect">
            <a:avLst/>
          </a:prstGeom>
          <a:noFill/>
          <a:ln>
            <a:noFill/>
          </a:ln>
        </p:spPr>
      </p:pic>
      <p:pic>
        <p:nvPicPr>
          <p:cNvPr id="879" name="Google Shape;879;p61"/>
          <p:cNvPicPr preferRelativeResize="0"/>
          <p:nvPr/>
        </p:nvPicPr>
        <p:blipFill>
          <a:blip r:embed="rId7">
            <a:alphaModFix/>
          </a:blip>
          <a:stretch>
            <a:fillRect/>
          </a:stretch>
        </p:blipFill>
        <p:spPr>
          <a:xfrm>
            <a:off x="1027496" y="2473560"/>
            <a:ext cx="638147" cy="572699"/>
          </a:xfrm>
          <a:prstGeom prst="rect">
            <a:avLst/>
          </a:prstGeom>
          <a:noFill/>
          <a:ln>
            <a:noFill/>
          </a:ln>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44950" y="139712"/>
            <a:ext cx="1163160" cy="110132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5" name="Google Shape;525;p45"/>
          <p:cNvSpPr txBox="1">
            <a:spLocks noGrp="1"/>
          </p:cNvSpPr>
          <p:nvPr>
            <p:ph type="title"/>
          </p:nvPr>
        </p:nvSpPr>
        <p:spPr>
          <a:xfrm>
            <a:off x="720000" y="19335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C</a:t>
            </a:r>
            <a:r>
              <a:rPr lang="en" dirty="0" smtClean="0"/>
              <a:t>ommunication </a:t>
            </a:r>
            <a:br>
              <a:rPr lang="en" dirty="0" smtClean="0"/>
            </a:br>
            <a:r>
              <a:rPr lang="en" dirty="0" smtClean="0"/>
              <a:t>backend-frontend</a:t>
            </a:r>
            <a:endParaRPr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7399" y="1392574"/>
            <a:ext cx="6409201" cy="3411264"/>
          </a:xfrm>
          <a:prstGeom prst="rect">
            <a:avLst/>
          </a:prstGeom>
        </p:spPr>
      </p:pic>
      <p:pic>
        <p:nvPicPr>
          <p:cNvPr id="81" name="Picture 8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4950" y="139712"/>
            <a:ext cx="1163160" cy="1101321"/>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397" name="Google Shape;397;p39"/>
          <p:cNvPicPr preferRelativeResize="0"/>
          <p:nvPr/>
        </p:nvPicPr>
        <p:blipFill>
          <a:blip r:embed="rId3">
            <a:alphaModFix/>
          </a:blip>
          <a:stretch>
            <a:fillRect/>
          </a:stretch>
        </p:blipFill>
        <p:spPr>
          <a:xfrm>
            <a:off x="3878563" y="1200123"/>
            <a:ext cx="1386874" cy="1182825"/>
          </a:xfrm>
          <a:prstGeom prst="rect">
            <a:avLst/>
          </a:prstGeom>
          <a:noFill/>
          <a:ln>
            <a:noFill/>
          </a:ln>
        </p:spPr>
      </p:pic>
      <p:sp>
        <p:nvSpPr>
          <p:cNvPr id="398" name="Google Shape;398;p39"/>
          <p:cNvSpPr txBox="1">
            <a:spLocks noGrp="1"/>
          </p:cNvSpPr>
          <p:nvPr>
            <p:ph type="title"/>
          </p:nvPr>
        </p:nvSpPr>
        <p:spPr>
          <a:xfrm>
            <a:off x="1517127" y="2382948"/>
            <a:ext cx="6274933" cy="67385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limitations</a:t>
            </a:r>
            <a:endParaRPr dirty="0"/>
          </a:p>
        </p:txBody>
      </p:sp>
      <p:sp>
        <p:nvSpPr>
          <p:cNvPr id="399" name="Google Shape;399;p39"/>
          <p:cNvSpPr txBox="1">
            <a:spLocks noGrp="1"/>
          </p:cNvSpPr>
          <p:nvPr>
            <p:ph type="title" idx="2"/>
          </p:nvPr>
        </p:nvSpPr>
        <p:spPr>
          <a:xfrm>
            <a:off x="3967656" y="1416834"/>
            <a:ext cx="1208687" cy="86602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04</a:t>
            </a:r>
            <a:endParaRPr dirty="0"/>
          </a:p>
        </p:txBody>
      </p:sp>
      <p:pic>
        <p:nvPicPr>
          <p:cNvPr id="401" name="Google Shape;401;p39"/>
          <p:cNvPicPr preferRelativeResize="0"/>
          <p:nvPr/>
        </p:nvPicPr>
        <p:blipFill>
          <a:blip r:embed="rId4">
            <a:alphaModFix/>
          </a:blip>
          <a:stretch>
            <a:fillRect/>
          </a:stretch>
        </p:blipFill>
        <p:spPr>
          <a:xfrm rot="-952009">
            <a:off x="5602227" y="4256552"/>
            <a:ext cx="652123" cy="158368"/>
          </a:xfrm>
          <a:prstGeom prst="rect">
            <a:avLst/>
          </a:prstGeom>
          <a:noFill/>
          <a:ln>
            <a:noFill/>
          </a:ln>
        </p:spPr>
      </p:pic>
      <p:pic>
        <p:nvPicPr>
          <p:cNvPr id="402" name="Google Shape;402;p39"/>
          <p:cNvPicPr preferRelativeResize="0"/>
          <p:nvPr/>
        </p:nvPicPr>
        <p:blipFill>
          <a:blip r:embed="rId5">
            <a:alphaModFix/>
          </a:blip>
          <a:stretch>
            <a:fillRect/>
          </a:stretch>
        </p:blipFill>
        <p:spPr>
          <a:xfrm>
            <a:off x="7589909" y="4014021"/>
            <a:ext cx="1871687" cy="1064636"/>
          </a:xfrm>
          <a:prstGeom prst="rect">
            <a:avLst/>
          </a:prstGeom>
          <a:noFill/>
          <a:ln>
            <a:noFill/>
          </a:ln>
        </p:spPr>
      </p:pic>
      <p:pic>
        <p:nvPicPr>
          <p:cNvPr id="403" name="Google Shape;403;p39"/>
          <p:cNvPicPr preferRelativeResize="0"/>
          <p:nvPr/>
        </p:nvPicPr>
        <p:blipFill>
          <a:blip r:embed="rId6">
            <a:alphaModFix/>
          </a:blip>
          <a:stretch>
            <a:fillRect/>
          </a:stretch>
        </p:blipFill>
        <p:spPr>
          <a:xfrm rot="-8827915">
            <a:off x="6339786" y="1026477"/>
            <a:ext cx="2205099" cy="726399"/>
          </a:xfrm>
          <a:prstGeom prst="rect">
            <a:avLst/>
          </a:prstGeom>
          <a:noFill/>
          <a:ln>
            <a:noFill/>
          </a:ln>
        </p:spPr>
      </p:pic>
      <p:pic>
        <p:nvPicPr>
          <p:cNvPr id="404" name="Google Shape;404;p39"/>
          <p:cNvPicPr preferRelativeResize="0"/>
          <p:nvPr/>
        </p:nvPicPr>
        <p:blipFill>
          <a:blip r:embed="rId7">
            <a:alphaModFix/>
          </a:blip>
          <a:stretch>
            <a:fillRect/>
          </a:stretch>
        </p:blipFill>
        <p:spPr>
          <a:xfrm rot="-1504555">
            <a:off x="1041214" y="4126088"/>
            <a:ext cx="1307699" cy="638495"/>
          </a:xfrm>
          <a:prstGeom prst="rect">
            <a:avLst/>
          </a:prstGeom>
          <a:noFill/>
          <a:ln>
            <a:noFill/>
          </a:ln>
        </p:spPr>
      </p:pic>
      <p:pic>
        <p:nvPicPr>
          <p:cNvPr id="405" name="Google Shape;405;p39"/>
          <p:cNvPicPr preferRelativeResize="0"/>
          <p:nvPr/>
        </p:nvPicPr>
        <p:blipFill>
          <a:blip r:embed="rId8">
            <a:alphaModFix/>
          </a:blip>
          <a:stretch>
            <a:fillRect/>
          </a:stretch>
        </p:blipFill>
        <p:spPr>
          <a:xfrm>
            <a:off x="1517127" y="1066483"/>
            <a:ext cx="451847" cy="584208"/>
          </a:xfrm>
          <a:prstGeom prst="rect">
            <a:avLst/>
          </a:prstGeom>
          <a:noFill/>
          <a:ln>
            <a:noFill/>
          </a:ln>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44950" y="139712"/>
            <a:ext cx="1163160" cy="1101321"/>
          </a:xfrm>
          <a:prstGeom prst="rect">
            <a:avLst/>
          </a:prstGeom>
        </p:spPr>
      </p:pic>
    </p:spTree>
    <p:extLst>
      <p:ext uri="{BB962C8B-B14F-4D97-AF65-F5344CB8AC3E}">
        <p14:creationId xmlns:p14="http://schemas.microsoft.com/office/powerpoint/2010/main" val="34107684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83"/>
        <p:cNvGrpSpPr/>
        <p:nvPr/>
      </p:nvGrpSpPr>
      <p:grpSpPr>
        <a:xfrm>
          <a:off x="0" y="0"/>
          <a:ext cx="0" cy="0"/>
          <a:chOff x="0" y="0"/>
          <a:chExt cx="0" cy="0"/>
        </a:xfrm>
      </p:grpSpPr>
      <p:sp>
        <p:nvSpPr>
          <p:cNvPr id="886" name="Google Shape;886;p62"/>
          <p:cNvSpPr txBox="1"/>
          <p:nvPr/>
        </p:nvSpPr>
        <p:spPr>
          <a:xfrm>
            <a:off x="752465" y="2878081"/>
            <a:ext cx="1929300" cy="568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dirty="0" smtClean="0">
                <a:solidFill>
                  <a:schemeClr val="dk1"/>
                </a:solidFill>
                <a:latin typeface="Livvic"/>
                <a:ea typeface="Livvic"/>
                <a:cs typeface="Livvic"/>
                <a:sym typeface="Livvic"/>
              </a:rPr>
              <a:t>P</a:t>
            </a:r>
            <a:r>
              <a:rPr lang="en" dirty="0" smtClean="0">
                <a:solidFill>
                  <a:schemeClr val="dk1"/>
                </a:solidFill>
                <a:latin typeface="Livvic"/>
                <a:ea typeface="Livvic"/>
                <a:cs typeface="Livvic"/>
                <a:sym typeface="Livvic"/>
              </a:rPr>
              <a:t>age utilisateur</a:t>
            </a:r>
            <a:endParaRPr dirty="0">
              <a:solidFill>
                <a:schemeClr val="dk1"/>
              </a:solidFill>
              <a:latin typeface="Livvic"/>
              <a:ea typeface="Livvic"/>
              <a:cs typeface="Livvic"/>
              <a:sym typeface="Livvic"/>
            </a:endParaRPr>
          </a:p>
        </p:txBody>
      </p:sp>
      <p:sp>
        <p:nvSpPr>
          <p:cNvPr id="888" name="Google Shape;888;p62"/>
          <p:cNvSpPr txBox="1"/>
          <p:nvPr/>
        </p:nvSpPr>
        <p:spPr>
          <a:xfrm>
            <a:off x="2654052" y="1910624"/>
            <a:ext cx="1929300" cy="55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solidFill>
                  <a:schemeClr val="dk1"/>
                </a:solidFill>
                <a:latin typeface="Livvic"/>
                <a:ea typeface="Livvic"/>
                <a:cs typeface="Livvic"/>
                <a:sym typeface="Livvic"/>
              </a:rPr>
              <a:t>Sauvgarder les anciens marriages</a:t>
            </a:r>
            <a:endParaRPr dirty="0">
              <a:solidFill>
                <a:schemeClr val="dk1"/>
              </a:solidFill>
              <a:latin typeface="Livvic"/>
              <a:ea typeface="Livvic"/>
              <a:cs typeface="Livvic"/>
              <a:sym typeface="Livvic"/>
            </a:endParaRPr>
          </a:p>
        </p:txBody>
      </p:sp>
      <p:sp>
        <p:nvSpPr>
          <p:cNvPr id="890" name="Google Shape;890;p62"/>
          <p:cNvSpPr txBox="1"/>
          <p:nvPr/>
        </p:nvSpPr>
        <p:spPr>
          <a:xfrm>
            <a:off x="4572000" y="2864081"/>
            <a:ext cx="1929300" cy="568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dirty="0" smtClean="0">
                <a:solidFill>
                  <a:schemeClr val="dk1"/>
                </a:solidFill>
                <a:latin typeface="Livvic"/>
                <a:ea typeface="Livvic"/>
                <a:cs typeface="Livvic"/>
                <a:sym typeface="Livvic"/>
              </a:rPr>
              <a:t>P</a:t>
            </a:r>
            <a:r>
              <a:rPr lang="en" dirty="0" smtClean="0">
                <a:solidFill>
                  <a:schemeClr val="dk1"/>
                </a:solidFill>
                <a:latin typeface="Livvic"/>
                <a:ea typeface="Livvic"/>
                <a:cs typeface="Livvic"/>
                <a:sym typeface="Livvic"/>
              </a:rPr>
              <a:t>ersonaliser les paquets</a:t>
            </a:r>
            <a:endParaRPr dirty="0">
              <a:solidFill>
                <a:schemeClr val="dk1"/>
              </a:solidFill>
              <a:latin typeface="Livvic"/>
              <a:ea typeface="Livvic"/>
              <a:cs typeface="Livvic"/>
              <a:sym typeface="Livvic"/>
            </a:endParaRPr>
          </a:p>
        </p:txBody>
      </p:sp>
      <p:sp>
        <p:nvSpPr>
          <p:cNvPr id="892" name="Google Shape;892;p62"/>
          <p:cNvSpPr txBox="1"/>
          <p:nvPr/>
        </p:nvSpPr>
        <p:spPr>
          <a:xfrm>
            <a:off x="6509362" y="1884692"/>
            <a:ext cx="1929300" cy="557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dirty="0" smtClean="0">
                <a:solidFill>
                  <a:schemeClr val="dk1"/>
                </a:solidFill>
                <a:latin typeface="Livvic"/>
                <a:ea typeface="Livvic"/>
                <a:cs typeface="Livvic"/>
                <a:sym typeface="Livvic"/>
              </a:rPr>
              <a:t>Contacter les fournisseurs</a:t>
            </a:r>
            <a:endParaRPr dirty="0">
              <a:solidFill>
                <a:schemeClr val="dk1"/>
              </a:solidFill>
              <a:latin typeface="Livvic"/>
              <a:ea typeface="Livvic"/>
              <a:cs typeface="Livvic"/>
              <a:sym typeface="Livvic"/>
            </a:endParaRPr>
          </a:p>
        </p:txBody>
      </p:sp>
      <p:sp>
        <p:nvSpPr>
          <p:cNvPr id="893" name="Google Shape;893;p62"/>
          <p:cNvSpPr/>
          <p:nvPr/>
        </p:nvSpPr>
        <p:spPr>
          <a:xfrm>
            <a:off x="720105" y="2625362"/>
            <a:ext cx="1929300" cy="1098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62"/>
          <p:cNvSpPr/>
          <p:nvPr/>
        </p:nvSpPr>
        <p:spPr>
          <a:xfrm>
            <a:off x="2654052" y="2625362"/>
            <a:ext cx="1929300" cy="109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62"/>
          <p:cNvSpPr/>
          <p:nvPr/>
        </p:nvSpPr>
        <p:spPr>
          <a:xfrm>
            <a:off x="4581706" y="2625362"/>
            <a:ext cx="1929300" cy="109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62"/>
          <p:cNvSpPr/>
          <p:nvPr/>
        </p:nvSpPr>
        <p:spPr>
          <a:xfrm>
            <a:off x="6509362" y="2625362"/>
            <a:ext cx="1929300" cy="109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97" name="Google Shape;897;p62"/>
          <p:cNvPicPr preferRelativeResize="0"/>
          <p:nvPr/>
        </p:nvPicPr>
        <p:blipFill>
          <a:blip r:embed="rId3">
            <a:alphaModFix/>
          </a:blip>
          <a:stretch>
            <a:fillRect/>
          </a:stretch>
        </p:blipFill>
        <p:spPr>
          <a:xfrm>
            <a:off x="1254913" y="1740618"/>
            <a:ext cx="858674" cy="732349"/>
          </a:xfrm>
          <a:prstGeom prst="rect">
            <a:avLst/>
          </a:prstGeom>
          <a:noFill/>
          <a:ln>
            <a:noFill/>
          </a:ln>
        </p:spPr>
      </p:pic>
      <p:pic>
        <p:nvPicPr>
          <p:cNvPr id="898" name="Google Shape;898;p62"/>
          <p:cNvPicPr preferRelativeResize="0"/>
          <p:nvPr/>
        </p:nvPicPr>
        <p:blipFill>
          <a:blip r:embed="rId3">
            <a:alphaModFix/>
          </a:blip>
          <a:stretch>
            <a:fillRect/>
          </a:stretch>
        </p:blipFill>
        <p:spPr>
          <a:xfrm>
            <a:off x="3189365" y="2888418"/>
            <a:ext cx="858674" cy="732349"/>
          </a:xfrm>
          <a:prstGeom prst="rect">
            <a:avLst/>
          </a:prstGeom>
          <a:noFill/>
          <a:ln>
            <a:noFill/>
          </a:ln>
        </p:spPr>
      </p:pic>
      <p:pic>
        <p:nvPicPr>
          <p:cNvPr id="899" name="Google Shape;899;p62"/>
          <p:cNvPicPr preferRelativeResize="0"/>
          <p:nvPr/>
        </p:nvPicPr>
        <p:blipFill>
          <a:blip r:embed="rId3">
            <a:alphaModFix/>
          </a:blip>
          <a:stretch>
            <a:fillRect/>
          </a:stretch>
        </p:blipFill>
        <p:spPr>
          <a:xfrm>
            <a:off x="5117019" y="1761143"/>
            <a:ext cx="858674" cy="732349"/>
          </a:xfrm>
          <a:prstGeom prst="rect">
            <a:avLst/>
          </a:prstGeom>
          <a:noFill/>
          <a:ln>
            <a:noFill/>
          </a:ln>
        </p:spPr>
      </p:pic>
      <p:pic>
        <p:nvPicPr>
          <p:cNvPr id="900" name="Google Shape;900;p62"/>
          <p:cNvPicPr preferRelativeResize="0"/>
          <p:nvPr/>
        </p:nvPicPr>
        <p:blipFill>
          <a:blip r:embed="rId3">
            <a:alphaModFix/>
          </a:blip>
          <a:stretch>
            <a:fillRect/>
          </a:stretch>
        </p:blipFill>
        <p:spPr>
          <a:xfrm>
            <a:off x="7044675" y="2908943"/>
            <a:ext cx="858674" cy="732349"/>
          </a:xfrm>
          <a:prstGeom prst="rect">
            <a:avLst/>
          </a:prstGeom>
          <a:noFill/>
          <a:ln>
            <a:noFill/>
          </a:ln>
        </p:spPr>
      </p:pic>
      <p:grpSp>
        <p:nvGrpSpPr>
          <p:cNvPr id="901" name="Google Shape;901;p62"/>
          <p:cNvGrpSpPr/>
          <p:nvPr/>
        </p:nvGrpSpPr>
        <p:grpSpPr>
          <a:xfrm>
            <a:off x="1526629" y="1861056"/>
            <a:ext cx="315250" cy="491450"/>
            <a:chOff x="3982625" y="2029550"/>
            <a:chExt cx="315250" cy="491450"/>
          </a:xfrm>
        </p:grpSpPr>
        <p:sp>
          <p:nvSpPr>
            <p:cNvPr id="902" name="Google Shape;902;p62"/>
            <p:cNvSpPr/>
            <p:nvPr/>
          </p:nvSpPr>
          <p:spPr>
            <a:xfrm>
              <a:off x="3982625" y="2029550"/>
              <a:ext cx="315250" cy="182175"/>
            </a:xfrm>
            <a:custGeom>
              <a:avLst/>
              <a:gdLst/>
              <a:ahLst/>
              <a:cxnLst/>
              <a:rect l="l" t="t" r="r" b="b"/>
              <a:pathLst>
                <a:path w="12610" h="7287" extrusionOk="0">
                  <a:moveTo>
                    <a:pt x="1298" y="0"/>
                  </a:moveTo>
                  <a:lnTo>
                    <a:pt x="1298" y="1143"/>
                  </a:lnTo>
                  <a:lnTo>
                    <a:pt x="2203" y="1143"/>
                  </a:lnTo>
                  <a:lnTo>
                    <a:pt x="2727" y="3203"/>
                  </a:lnTo>
                  <a:cubicBezTo>
                    <a:pt x="2025" y="3346"/>
                    <a:pt x="1382" y="3739"/>
                    <a:pt x="906" y="4287"/>
                  </a:cubicBezTo>
                  <a:cubicBezTo>
                    <a:pt x="263" y="5025"/>
                    <a:pt x="1" y="6013"/>
                    <a:pt x="144" y="6977"/>
                  </a:cubicBezTo>
                  <a:lnTo>
                    <a:pt x="191" y="7287"/>
                  </a:lnTo>
                  <a:lnTo>
                    <a:pt x="12383" y="7287"/>
                  </a:lnTo>
                  <a:lnTo>
                    <a:pt x="12431" y="6977"/>
                  </a:lnTo>
                  <a:cubicBezTo>
                    <a:pt x="12609" y="6013"/>
                    <a:pt x="12324" y="5025"/>
                    <a:pt x="11681" y="4287"/>
                  </a:cubicBezTo>
                  <a:cubicBezTo>
                    <a:pt x="11204" y="3715"/>
                    <a:pt x="10573" y="3346"/>
                    <a:pt x="9871" y="3203"/>
                  </a:cubicBezTo>
                  <a:lnTo>
                    <a:pt x="10395" y="1143"/>
                  </a:lnTo>
                  <a:lnTo>
                    <a:pt x="11300" y="1143"/>
                  </a:lnTo>
                  <a:lnTo>
                    <a:pt x="113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62"/>
            <p:cNvSpPr/>
            <p:nvPr/>
          </p:nvSpPr>
          <p:spPr>
            <a:xfrm>
              <a:off x="4001375" y="2298625"/>
              <a:ext cx="277450" cy="136350"/>
            </a:xfrm>
            <a:custGeom>
              <a:avLst/>
              <a:gdLst/>
              <a:ahLst/>
              <a:cxnLst/>
              <a:rect l="l" t="t" r="r" b="b"/>
              <a:pathLst>
                <a:path w="11098" h="5454" extrusionOk="0">
                  <a:moveTo>
                    <a:pt x="4013" y="1155"/>
                  </a:moveTo>
                  <a:lnTo>
                    <a:pt x="4013" y="2298"/>
                  </a:lnTo>
                  <a:lnTo>
                    <a:pt x="2870" y="2298"/>
                  </a:lnTo>
                  <a:lnTo>
                    <a:pt x="2870" y="1155"/>
                  </a:lnTo>
                  <a:close/>
                  <a:moveTo>
                    <a:pt x="8240" y="1155"/>
                  </a:moveTo>
                  <a:lnTo>
                    <a:pt x="8240" y="2298"/>
                  </a:lnTo>
                  <a:lnTo>
                    <a:pt x="7097" y="2298"/>
                  </a:lnTo>
                  <a:lnTo>
                    <a:pt x="7097" y="1155"/>
                  </a:lnTo>
                  <a:close/>
                  <a:moveTo>
                    <a:pt x="6132" y="3072"/>
                  </a:moveTo>
                  <a:lnTo>
                    <a:pt x="6132" y="4227"/>
                  </a:lnTo>
                  <a:lnTo>
                    <a:pt x="4978" y="4227"/>
                  </a:lnTo>
                  <a:lnTo>
                    <a:pt x="4978" y="3072"/>
                  </a:lnTo>
                  <a:close/>
                  <a:moveTo>
                    <a:pt x="1" y="1"/>
                  </a:moveTo>
                  <a:lnTo>
                    <a:pt x="858" y="5454"/>
                  </a:lnTo>
                  <a:lnTo>
                    <a:pt x="10240" y="5454"/>
                  </a:lnTo>
                  <a:lnTo>
                    <a:pt x="110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62"/>
            <p:cNvSpPr/>
            <p:nvPr/>
          </p:nvSpPr>
          <p:spPr>
            <a:xfrm>
              <a:off x="4027575" y="2463825"/>
              <a:ext cx="225350" cy="57175"/>
            </a:xfrm>
            <a:custGeom>
              <a:avLst/>
              <a:gdLst/>
              <a:ahLst/>
              <a:cxnLst/>
              <a:rect l="l" t="t" r="r" b="b"/>
              <a:pathLst>
                <a:path w="9014" h="2287" extrusionOk="0">
                  <a:moveTo>
                    <a:pt x="0" y="1"/>
                  </a:moveTo>
                  <a:lnTo>
                    <a:pt x="358" y="2287"/>
                  </a:lnTo>
                  <a:lnTo>
                    <a:pt x="8644" y="2287"/>
                  </a:lnTo>
                  <a:lnTo>
                    <a:pt x="90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62"/>
            <p:cNvSpPr/>
            <p:nvPr/>
          </p:nvSpPr>
          <p:spPr>
            <a:xfrm>
              <a:off x="3992450" y="2241175"/>
              <a:ext cx="295300" cy="28600"/>
            </a:xfrm>
            <a:custGeom>
              <a:avLst/>
              <a:gdLst/>
              <a:ahLst/>
              <a:cxnLst/>
              <a:rect l="l" t="t" r="r" b="b"/>
              <a:pathLst>
                <a:path w="11812" h="1144" extrusionOk="0">
                  <a:moveTo>
                    <a:pt x="1" y="1"/>
                  </a:moveTo>
                  <a:lnTo>
                    <a:pt x="179" y="1144"/>
                  </a:lnTo>
                  <a:lnTo>
                    <a:pt x="11633" y="1144"/>
                  </a:lnTo>
                  <a:lnTo>
                    <a:pt x="118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62"/>
          <p:cNvGrpSpPr/>
          <p:nvPr/>
        </p:nvGrpSpPr>
        <p:grpSpPr>
          <a:xfrm>
            <a:off x="3372377" y="3008706"/>
            <a:ext cx="492650" cy="491750"/>
            <a:chOff x="4451725" y="2029250"/>
            <a:chExt cx="492650" cy="491750"/>
          </a:xfrm>
        </p:grpSpPr>
        <p:sp>
          <p:nvSpPr>
            <p:cNvPr id="907" name="Google Shape;907;p62"/>
            <p:cNvSpPr/>
            <p:nvPr/>
          </p:nvSpPr>
          <p:spPr>
            <a:xfrm>
              <a:off x="4506200" y="2290600"/>
              <a:ext cx="176550" cy="176825"/>
            </a:xfrm>
            <a:custGeom>
              <a:avLst/>
              <a:gdLst/>
              <a:ahLst/>
              <a:cxnLst/>
              <a:rect l="l" t="t" r="r" b="b"/>
              <a:pathLst>
                <a:path w="7062" h="7073" extrusionOk="0">
                  <a:moveTo>
                    <a:pt x="2442" y="0"/>
                  </a:moveTo>
                  <a:lnTo>
                    <a:pt x="1" y="2441"/>
                  </a:lnTo>
                  <a:lnTo>
                    <a:pt x="4620" y="7072"/>
                  </a:lnTo>
                  <a:lnTo>
                    <a:pt x="7061" y="4632"/>
                  </a:lnTo>
                  <a:lnTo>
                    <a:pt x="24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62"/>
            <p:cNvSpPr/>
            <p:nvPr/>
          </p:nvSpPr>
          <p:spPr>
            <a:xfrm>
              <a:off x="4451725" y="2385850"/>
              <a:ext cx="134875" cy="135150"/>
            </a:xfrm>
            <a:custGeom>
              <a:avLst/>
              <a:gdLst/>
              <a:ahLst/>
              <a:cxnLst/>
              <a:rect l="l" t="t" r="r" b="b"/>
              <a:pathLst>
                <a:path w="5395" h="5406" extrusionOk="0">
                  <a:moveTo>
                    <a:pt x="1906" y="0"/>
                  </a:moveTo>
                  <a:lnTo>
                    <a:pt x="358" y="750"/>
                  </a:lnTo>
                  <a:lnTo>
                    <a:pt x="1" y="4584"/>
                  </a:lnTo>
                  <a:lnTo>
                    <a:pt x="1846" y="2739"/>
                  </a:lnTo>
                  <a:lnTo>
                    <a:pt x="2668" y="3560"/>
                  </a:lnTo>
                  <a:lnTo>
                    <a:pt x="822" y="5406"/>
                  </a:lnTo>
                  <a:lnTo>
                    <a:pt x="822" y="5406"/>
                  </a:lnTo>
                  <a:lnTo>
                    <a:pt x="4668" y="5048"/>
                  </a:lnTo>
                  <a:lnTo>
                    <a:pt x="5394" y="3489"/>
                  </a:lnTo>
                  <a:lnTo>
                    <a:pt x="19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62"/>
            <p:cNvSpPr/>
            <p:nvPr/>
          </p:nvSpPr>
          <p:spPr>
            <a:xfrm>
              <a:off x="4839575" y="2029250"/>
              <a:ext cx="104800" cy="104800"/>
            </a:xfrm>
            <a:custGeom>
              <a:avLst/>
              <a:gdLst/>
              <a:ahLst/>
              <a:cxnLst/>
              <a:rect l="l" t="t" r="r" b="b"/>
              <a:pathLst>
                <a:path w="4192" h="4192" extrusionOk="0">
                  <a:moveTo>
                    <a:pt x="1668" y="0"/>
                  </a:moveTo>
                  <a:lnTo>
                    <a:pt x="1" y="1524"/>
                  </a:lnTo>
                  <a:lnTo>
                    <a:pt x="2668" y="4191"/>
                  </a:lnTo>
                  <a:lnTo>
                    <a:pt x="4192" y="2525"/>
                  </a:lnTo>
                  <a:lnTo>
                    <a:pt x="16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62"/>
            <p:cNvSpPr/>
            <p:nvPr/>
          </p:nvSpPr>
          <p:spPr>
            <a:xfrm>
              <a:off x="4666050" y="2086700"/>
              <a:ext cx="220000" cy="220000"/>
            </a:xfrm>
            <a:custGeom>
              <a:avLst/>
              <a:gdLst/>
              <a:ahLst/>
              <a:cxnLst/>
              <a:rect l="l" t="t" r="r" b="b"/>
              <a:pathLst>
                <a:path w="8800" h="8800" extrusionOk="0">
                  <a:moveTo>
                    <a:pt x="6073" y="0"/>
                  </a:moveTo>
                  <a:lnTo>
                    <a:pt x="0" y="5584"/>
                  </a:lnTo>
                  <a:lnTo>
                    <a:pt x="3215" y="8799"/>
                  </a:lnTo>
                  <a:lnTo>
                    <a:pt x="8799" y="2727"/>
                  </a:lnTo>
                  <a:lnTo>
                    <a:pt x="60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2"/>
            <p:cNvSpPr/>
            <p:nvPr/>
          </p:nvSpPr>
          <p:spPr>
            <a:xfrm>
              <a:off x="4602650" y="2245650"/>
              <a:ext cx="124450" cy="125025"/>
            </a:xfrm>
            <a:custGeom>
              <a:avLst/>
              <a:gdLst/>
              <a:ahLst/>
              <a:cxnLst/>
              <a:rect l="l" t="t" r="r" b="b"/>
              <a:pathLst>
                <a:path w="4978" h="5001" extrusionOk="0">
                  <a:moveTo>
                    <a:pt x="1691" y="0"/>
                  </a:moveTo>
                  <a:lnTo>
                    <a:pt x="0" y="1560"/>
                  </a:lnTo>
                  <a:lnTo>
                    <a:pt x="3429" y="5001"/>
                  </a:lnTo>
                  <a:lnTo>
                    <a:pt x="4977" y="3286"/>
                  </a:lnTo>
                  <a:lnTo>
                    <a:pt x="16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62"/>
            <p:cNvSpPr/>
            <p:nvPr/>
          </p:nvSpPr>
          <p:spPr>
            <a:xfrm>
              <a:off x="4640450" y="2492100"/>
              <a:ext cx="186350" cy="28900"/>
            </a:xfrm>
            <a:custGeom>
              <a:avLst/>
              <a:gdLst/>
              <a:ahLst/>
              <a:cxnLst/>
              <a:rect l="l" t="t" r="r" b="b"/>
              <a:pathLst>
                <a:path w="7454" h="1156" extrusionOk="0">
                  <a:moveTo>
                    <a:pt x="0" y="1"/>
                  </a:moveTo>
                  <a:lnTo>
                    <a:pt x="0" y="1156"/>
                  </a:lnTo>
                  <a:lnTo>
                    <a:pt x="7454" y="1156"/>
                  </a:lnTo>
                  <a:lnTo>
                    <a:pt x="74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 name="Google Shape;913;p62"/>
          <p:cNvGrpSpPr/>
          <p:nvPr/>
        </p:nvGrpSpPr>
        <p:grpSpPr>
          <a:xfrm>
            <a:off x="5351831" y="1881443"/>
            <a:ext cx="389050" cy="491750"/>
            <a:chOff x="5101525" y="2029550"/>
            <a:chExt cx="389050" cy="491750"/>
          </a:xfrm>
        </p:grpSpPr>
        <p:sp>
          <p:nvSpPr>
            <p:cNvPr id="914" name="Google Shape;914;p62"/>
            <p:cNvSpPr/>
            <p:nvPr/>
          </p:nvSpPr>
          <p:spPr>
            <a:xfrm>
              <a:off x="5163425" y="2029550"/>
              <a:ext cx="264950" cy="156875"/>
            </a:xfrm>
            <a:custGeom>
              <a:avLst/>
              <a:gdLst/>
              <a:ahLst/>
              <a:cxnLst/>
              <a:rect l="l" t="t" r="r" b="b"/>
              <a:pathLst>
                <a:path w="10598" h="6275" extrusionOk="0">
                  <a:moveTo>
                    <a:pt x="3787" y="0"/>
                  </a:moveTo>
                  <a:cubicBezTo>
                    <a:pt x="1703" y="0"/>
                    <a:pt x="1" y="1691"/>
                    <a:pt x="1" y="3798"/>
                  </a:cubicBezTo>
                  <a:cubicBezTo>
                    <a:pt x="1" y="4120"/>
                    <a:pt x="48" y="4453"/>
                    <a:pt x="120" y="4751"/>
                  </a:cubicBezTo>
                  <a:cubicBezTo>
                    <a:pt x="370" y="5656"/>
                    <a:pt x="1179" y="6275"/>
                    <a:pt x="2132" y="6275"/>
                  </a:cubicBezTo>
                  <a:lnTo>
                    <a:pt x="9097" y="6275"/>
                  </a:lnTo>
                  <a:cubicBezTo>
                    <a:pt x="9931" y="6275"/>
                    <a:pt x="10597" y="5608"/>
                    <a:pt x="10597" y="4787"/>
                  </a:cubicBezTo>
                  <a:cubicBezTo>
                    <a:pt x="10597" y="3263"/>
                    <a:pt x="9371" y="1989"/>
                    <a:pt x="7835" y="1989"/>
                  </a:cubicBezTo>
                  <a:cubicBezTo>
                    <a:pt x="7871" y="1953"/>
                    <a:pt x="7883" y="1905"/>
                    <a:pt x="7918" y="1858"/>
                  </a:cubicBezTo>
                  <a:cubicBezTo>
                    <a:pt x="8240" y="1370"/>
                    <a:pt x="8716" y="1143"/>
                    <a:pt x="9347" y="1143"/>
                  </a:cubicBezTo>
                  <a:lnTo>
                    <a:pt x="9347" y="0"/>
                  </a:lnTo>
                  <a:cubicBezTo>
                    <a:pt x="8037" y="0"/>
                    <a:pt x="7323" y="667"/>
                    <a:pt x="6954" y="1239"/>
                  </a:cubicBezTo>
                  <a:cubicBezTo>
                    <a:pt x="6894" y="1322"/>
                    <a:pt x="6847" y="1417"/>
                    <a:pt x="6811" y="1501"/>
                  </a:cubicBezTo>
                  <a:cubicBezTo>
                    <a:pt x="6121" y="584"/>
                    <a:pt x="5025" y="0"/>
                    <a:pt x="3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62"/>
            <p:cNvSpPr/>
            <p:nvPr/>
          </p:nvSpPr>
          <p:spPr>
            <a:xfrm>
              <a:off x="5167300" y="2199800"/>
              <a:ext cx="257800" cy="197075"/>
            </a:xfrm>
            <a:custGeom>
              <a:avLst/>
              <a:gdLst/>
              <a:ahLst/>
              <a:cxnLst/>
              <a:rect l="l" t="t" r="r" b="b"/>
              <a:pathLst>
                <a:path w="10312" h="7883" extrusionOk="0">
                  <a:moveTo>
                    <a:pt x="72" y="1"/>
                  </a:moveTo>
                  <a:cubicBezTo>
                    <a:pt x="12" y="203"/>
                    <a:pt x="1" y="394"/>
                    <a:pt x="1" y="584"/>
                  </a:cubicBezTo>
                  <a:cubicBezTo>
                    <a:pt x="1" y="1572"/>
                    <a:pt x="667" y="2394"/>
                    <a:pt x="1584" y="2644"/>
                  </a:cubicBezTo>
                  <a:cubicBezTo>
                    <a:pt x="1715" y="4025"/>
                    <a:pt x="2620" y="5180"/>
                    <a:pt x="3870" y="5656"/>
                  </a:cubicBezTo>
                  <a:lnTo>
                    <a:pt x="3870" y="6573"/>
                  </a:lnTo>
                  <a:cubicBezTo>
                    <a:pt x="3858" y="7299"/>
                    <a:pt x="4442" y="7883"/>
                    <a:pt x="5156" y="7883"/>
                  </a:cubicBezTo>
                  <a:cubicBezTo>
                    <a:pt x="5870" y="7883"/>
                    <a:pt x="6442" y="7299"/>
                    <a:pt x="6442" y="6585"/>
                  </a:cubicBezTo>
                  <a:lnTo>
                    <a:pt x="6442" y="5656"/>
                  </a:lnTo>
                  <a:cubicBezTo>
                    <a:pt x="7692" y="5180"/>
                    <a:pt x="8621" y="4025"/>
                    <a:pt x="8740" y="2644"/>
                  </a:cubicBezTo>
                  <a:cubicBezTo>
                    <a:pt x="9645" y="2382"/>
                    <a:pt x="10311" y="1572"/>
                    <a:pt x="10311" y="584"/>
                  </a:cubicBezTo>
                  <a:cubicBezTo>
                    <a:pt x="10311" y="477"/>
                    <a:pt x="10299" y="382"/>
                    <a:pt x="10288" y="275"/>
                  </a:cubicBezTo>
                  <a:cubicBezTo>
                    <a:pt x="9895" y="501"/>
                    <a:pt x="9442" y="632"/>
                    <a:pt x="8942" y="632"/>
                  </a:cubicBezTo>
                  <a:lnTo>
                    <a:pt x="1977" y="632"/>
                  </a:lnTo>
                  <a:cubicBezTo>
                    <a:pt x="1286" y="632"/>
                    <a:pt x="608" y="406"/>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62"/>
            <p:cNvSpPr/>
            <p:nvPr/>
          </p:nvSpPr>
          <p:spPr>
            <a:xfrm>
              <a:off x="5395300" y="2359950"/>
              <a:ext cx="95275" cy="161050"/>
            </a:xfrm>
            <a:custGeom>
              <a:avLst/>
              <a:gdLst/>
              <a:ahLst/>
              <a:cxnLst/>
              <a:rect l="l" t="t" r="r" b="b"/>
              <a:pathLst>
                <a:path w="3811" h="6442" extrusionOk="0">
                  <a:moveTo>
                    <a:pt x="1001" y="0"/>
                  </a:moveTo>
                  <a:lnTo>
                    <a:pt x="1" y="6442"/>
                  </a:lnTo>
                  <a:lnTo>
                    <a:pt x="3811" y="6442"/>
                  </a:lnTo>
                  <a:lnTo>
                    <a:pt x="3811" y="3620"/>
                  </a:lnTo>
                  <a:cubicBezTo>
                    <a:pt x="3811" y="1893"/>
                    <a:pt x="2620" y="417"/>
                    <a:pt x="10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62"/>
            <p:cNvSpPr/>
            <p:nvPr/>
          </p:nvSpPr>
          <p:spPr>
            <a:xfrm>
              <a:off x="5200050" y="2356675"/>
              <a:ext cx="191700" cy="164025"/>
            </a:xfrm>
            <a:custGeom>
              <a:avLst/>
              <a:gdLst/>
              <a:ahLst/>
              <a:cxnLst/>
              <a:rect l="l" t="t" r="r" b="b"/>
              <a:pathLst>
                <a:path w="7668" h="6561" extrusionOk="0">
                  <a:moveTo>
                    <a:pt x="0" y="0"/>
                  </a:moveTo>
                  <a:lnTo>
                    <a:pt x="1024" y="6561"/>
                  </a:lnTo>
                  <a:lnTo>
                    <a:pt x="6644" y="6561"/>
                  </a:lnTo>
                  <a:lnTo>
                    <a:pt x="7668" y="0"/>
                  </a:lnTo>
                  <a:lnTo>
                    <a:pt x="6287" y="0"/>
                  </a:lnTo>
                  <a:lnTo>
                    <a:pt x="6287" y="298"/>
                  </a:lnTo>
                  <a:cubicBezTo>
                    <a:pt x="6287" y="1643"/>
                    <a:pt x="5179" y="2739"/>
                    <a:pt x="3846" y="2739"/>
                  </a:cubicBezTo>
                  <a:cubicBezTo>
                    <a:pt x="2489" y="2739"/>
                    <a:pt x="1381" y="1631"/>
                    <a:pt x="1381" y="274"/>
                  </a:cubicBezTo>
                  <a:lnTo>
                    <a:pt x="13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62"/>
            <p:cNvSpPr/>
            <p:nvPr/>
          </p:nvSpPr>
          <p:spPr>
            <a:xfrm>
              <a:off x="5101525" y="2360250"/>
              <a:ext cx="95275" cy="161050"/>
            </a:xfrm>
            <a:custGeom>
              <a:avLst/>
              <a:gdLst/>
              <a:ahLst/>
              <a:cxnLst/>
              <a:rect l="l" t="t" r="r" b="b"/>
              <a:pathLst>
                <a:path w="3811" h="6442" extrusionOk="0">
                  <a:moveTo>
                    <a:pt x="2810" y="0"/>
                  </a:moveTo>
                  <a:cubicBezTo>
                    <a:pt x="1191" y="405"/>
                    <a:pt x="0" y="1881"/>
                    <a:pt x="0" y="3620"/>
                  </a:cubicBezTo>
                  <a:lnTo>
                    <a:pt x="0" y="6441"/>
                  </a:lnTo>
                  <a:lnTo>
                    <a:pt x="3810" y="6441"/>
                  </a:lnTo>
                  <a:lnTo>
                    <a:pt x="28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 name="Google Shape;919;p62"/>
          <p:cNvGrpSpPr/>
          <p:nvPr/>
        </p:nvGrpSpPr>
        <p:grpSpPr>
          <a:xfrm>
            <a:off x="7227987" y="3028943"/>
            <a:ext cx="492050" cy="492350"/>
            <a:chOff x="5523300" y="2057825"/>
            <a:chExt cx="492050" cy="492350"/>
          </a:xfrm>
        </p:grpSpPr>
        <p:sp>
          <p:nvSpPr>
            <p:cNvPr id="920" name="Google Shape;920;p62"/>
            <p:cNvSpPr/>
            <p:nvPr/>
          </p:nvSpPr>
          <p:spPr>
            <a:xfrm>
              <a:off x="5728075" y="2413525"/>
              <a:ext cx="82175" cy="49425"/>
            </a:xfrm>
            <a:custGeom>
              <a:avLst/>
              <a:gdLst/>
              <a:ahLst/>
              <a:cxnLst/>
              <a:rect l="l" t="t" r="r" b="b"/>
              <a:pathLst>
                <a:path w="3287" h="1977" extrusionOk="0">
                  <a:moveTo>
                    <a:pt x="1" y="0"/>
                  </a:moveTo>
                  <a:lnTo>
                    <a:pt x="251" y="1977"/>
                  </a:lnTo>
                  <a:lnTo>
                    <a:pt x="3049" y="1977"/>
                  </a:lnTo>
                  <a:lnTo>
                    <a:pt x="3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62"/>
            <p:cNvSpPr/>
            <p:nvPr/>
          </p:nvSpPr>
          <p:spPr>
            <a:xfrm>
              <a:off x="5610225" y="2262025"/>
              <a:ext cx="319100" cy="200625"/>
            </a:xfrm>
            <a:custGeom>
              <a:avLst/>
              <a:gdLst/>
              <a:ahLst/>
              <a:cxnLst/>
              <a:rect l="l" t="t" r="r" b="b"/>
              <a:pathLst>
                <a:path w="12764" h="8025" extrusionOk="0">
                  <a:moveTo>
                    <a:pt x="0" y="0"/>
                  </a:moveTo>
                  <a:lnTo>
                    <a:pt x="0" y="8025"/>
                  </a:lnTo>
                  <a:lnTo>
                    <a:pt x="3822" y="8025"/>
                  </a:lnTo>
                  <a:lnTo>
                    <a:pt x="3417" y="4894"/>
                  </a:lnTo>
                  <a:lnTo>
                    <a:pt x="5810" y="4894"/>
                  </a:lnTo>
                  <a:lnTo>
                    <a:pt x="4012" y="3096"/>
                  </a:lnTo>
                  <a:lnTo>
                    <a:pt x="4834" y="2274"/>
                  </a:lnTo>
                  <a:lnTo>
                    <a:pt x="5810" y="3262"/>
                  </a:lnTo>
                  <a:lnTo>
                    <a:pt x="5810" y="1667"/>
                  </a:lnTo>
                  <a:lnTo>
                    <a:pt x="6965" y="1667"/>
                  </a:lnTo>
                  <a:lnTo>
                    <a:pt x="6965" y="3262"/>
                  </a:lnTo>
                  <a:lnTo>
                    <a:pt x="7918" y="2310"/>
                  </a:lnTo>
                  <a:lnTo>
                    <a:pt x="8727" y="3131"/>
                  </a:lnTo>
                  <a:lnTo>
                    <a:pt x="6977" y="4882"/>
                  </a:lnTo>
                  <a:lnTo>
                    <a:pt x="9323" y="4882"/>
                  </a:lnTo>
                  <a:lnTo>
                    <a:pt x="8942" y="8025"/>
                  </a:lnTo>
                  <a:lnTo>
                    <a:pt x="12764" y="8025"/>
                  </a:lnTo>
                  <a:lnTo>
                    <a:pt x="127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62"/>
            <p:cNvSpPr/>
            <p:nvPr/>
          </p:nvSpPr>
          <p:spPr>
            <a:xfrm>
              <a:off x="5523300" y="2057825"/>
              <a:ext cx="492050" cy="492350"/>
            </a:xfrm>
            <a:custGeom>
              <a:avLst/>
              <a:gdLst/>
              <a:ahLst/>
              <a:cxnLst/>
              <a:rect l="l" t="t" r="r" b="b"/>
              <a:pathLst>
                <a:path w="19682" h="19694" extrusionOk="0">
                  <a:moveTo>
                    <a:pt x="11585" y="2763"/>
                  </a:moveTo>
                  <a:lnTo>
                    <a:pt x="14764" y="4727"/>
                  </a:lnTo>
                  <a:lnTo>
                    <a:pt x="4918" y="4727"/>
                  </a:lnTo>
                  <a:lnTo>
                    <a:pt x="8132" y="2763"/>
                  </a:lnTo>
                  <a:lnTo>
                    <a:pt x="8132" y="3465"/>
                  </a:lnTo>
                  <a:lnTo>
                    <a:pt x="11585" y="3465"/>
                  </a:lnTo>
                  <a:lnTo>
                    <a:pt x="11585" y="2763"/>
                  </a:lnTo>
                  <a:close/>
                  <a:moveTo>
                    <a:pt x="17384" y="7037"/>
                  </a:moveTo>
                  <a:lnTo>
                    <a:pt x="17384" y="17372"/>
                  </a:lnTo>
                  <a:lnTo>
                    <a:pt x="2310" y="17372"/>
                  </a:lnTo>
                  <a:lnTo>
                    <a:pt x="2310" y="7037"/>
                  </a:lnTo>
                  <a:close/>
                  <a:moveTo>
                    <a:pt x="8144" y="0"/>
                  </a:moveTo>
                  <a:lnTo>
                    <a:pt x="8144" y="1417"/>
                  </a:lnTo>
                  <a:lnTo>
                    <a:pt x="2727" y="4727"/>
                  </a:lnTo>
                  <a:lnTo>
                    <a:pt x="0" y="4727"/>
                  </a:lnTo>
                  <a:lnTo>
                    <a:pt x="0" y="19693"/>
                  </a:lnTo>
                  <a:lnTo>
                    <a:pt x="19681" y="19693"/>
                  </a:lnTo>
                  <a:lnTo>
                    <a:pt x="19681" y="4727"/>
                  </a:lnTo>
                  <a:lnTo>
                    <a:pt x="16967" y="4727"/>
                  </a:lnTo>
                  <a:lnTo>
                    <a:pt x="11597" y="1417"/>
                  </a:lnTo>
                  <a:lnTo>
                    <a:pt x="115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4950" y="139712"/>
            <a:ext cx="1163160" cy="1101321"/>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pic>
        <p:nvPicPr>
          <p:cNvPr id="616" name="Google Shape;616;p49"/>
          <p:cNvPicPr preferRelativeResize="0"/>
          <p:nvPr/>
        </p:nvPicPr>
        <p:blipFill>
          <a:blip r:embed="rId3">
            <a:alphaModFix/>
          </a:blip>
          <a:stretch>
            <a:fillRect/>
          </a:stretch>
        </p:blipFill>
        <p:spPr>
          <a:xfrm>
            <a:off x="3397875" y="279174"/>
            <a:ext cx="1166933" cy="1047225"/>
          </a:xfrm>
          <a:prstGeom prst="rect">
            <a:avLst/>
          </a:prstGeom>
          <a:noFill/>
          <a:ln>
            <a:noFill/>
          </a:ln>
        </p:spPr>
      </p:pic>
      <p:pic>
        <p:nvPicPr>
          <p:cNvPr id="617" name="Google Shape;617;p49"/>
          <p:cNvPicPr preferRelativeResize="0">
            <a:picLocks noGrp="1"/>
          </p:cNvPicPr>
          <p:nvPr>
            <p:ph type="pic" idx="2"/>
          </p:nvPr>
        </p:nvPicPr>
        <p:blipFill>
          <a:blip r:embed="rId4">
            <a:extLst>
              <a:ext uri="{28A0092B-C50C-407E-A947-70E740481C1C}">
                <a14:useLocalDpi xmlns:a14="http://schemas.microsoft.com/office/drawing/2010/main" val="0"/>
              </a:ext>
            </a:extLst>
          </a:blip>
          <a:stretch>
            <a:fillRect/>
          </a:stretch>
        </p:blipFill>
        <p:spPr>
          <a:xfrm>
            <a:off x="926188" y="1030272"/>
            <a:ext cx="3280051" cy="3176594"/>
          </a:xfrm>
          <a:prstGeom prst="ellipse">
            <a:avLst/>
          </a:prstGeom>
        </p:spPr>
      </p:pic>
      <p:sp>
        <p:nvSpPr>
          <p:cNvPr id="618" name="Google Shape;618;p49"/>
          <p:cNvSpPr txBox="1">
            <a:spLocks noGrp="1"/>
          </p:cNvSpPr>
          <p:nvPr>
            <p:ph type="title"/>
          </p:nvPr>
        </p:nvSpPr>
        <p:spPr>
          <a:xfrm>
            <a:off x="4836775" y="1030272"/>
            <a:ext cx="3594000" cy="22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sz="4000" dirty="0" smtClean="0"/>
              <a:t>Merci pour votre attention</a:t>
            </a:r>
            <a:endParaRPr sz="4000" dirty="0"/>
          </a:p>
        </p:txBody>
      </p:sp>
      <p:sp>
        <p:nvSpPr>
          <p:cNvPr id="619" name="Google Shape;619;p49"/>
          <p:cNvSpPr txBox="1">
            <a:spLocks noGrp="1"/>
          </p:cNvSpPr>
          <p:nvPr>
            <p:ph type="subTitle" idx="1"/>
          </p:nvPr>
        </p:nvSpPr>
        <p:spPr>
          <a:xfrm>
            <a:off x="4836775" y="3326328"/>
            <a:ext cx="3593700" cy="78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smtClean="0"/>
              <a:t>A</a:t>
            </a:r>
            <a:r>
              <a:rPr lang="en" dirty="0" smtClean="0"/>
              <a:t>vez-vous des question ?</a:t>
            </a:r>
            <a:endParaRPr dirty="0"/>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44950" y="139712"/>
            <a:ext cx="1163160" cy="110132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pic>
        <p:nvPicPr>
          <p:cNvPr id="363" name="Google Shape;363;p37"/>
          <p:cNvPicPr preferRelativeResize="0"/>
          <p:nvPr/>
        </p:nvPicPr>
        <p:blipFill>
          <a:blip r:embed="rId3">
            <a:alphaModFix/>
          </a:blip>
          <a:stretch>
            <a:fillRect/>
          </a:stretch>
        </p:blipFill>
        <p:spPr>
          <a:xfrm>
            <a:off x="4709038" y="2957525"/>
            <a:ext cx="986600" cy="841456"/>
          </a:xfrm>
          <a:prstGeom prst="rect">
            <a:avLst/>
          </a:prstGeom>
          <a:noFill/>
          <a:ln>
            <a:noFill/>
          </a:ln>
        </p:spPr>
      </p:pic>
      <p:pic>
        <p:nvPicPr>
          <p:cNvPr id="364" name="Google Shape;364;p37"/>
          <p:cNvPicPr preferRelativeResize="0"/>
          <p:nvPr/>
        </p:nvPicPr>
        <p:blipFill>
          <a:blip r:embed="rId3">
            <a:alphaModFix/>
          </a:blip>
          <a:stretch>
            <a:fillRect/>
          </a:stretch>
        </p:blipFill>
        <p:spPr>
          <a:xfrm>
            <a:off x="744163" y="2961775"/>
            <a:ext cx="986600" cy="841456"/>
          </a:xfrm>
          <a:prstGeom prst="rect">
            <a:avLst/>
          </a:prstGeom>
          <a:noFill/>
          <a:ln>
            <a:noFill/>
          </a:ln>
        </p:spPr>
      </p:pic>
      <p:pic>
        <p:nvPicPr>
          <p:cNvPr id="365" name="Google Shape;365;p37"/>
          <p:cNvPicPr preferRelativeResize="0"/>
          <p:nvPr/>
        </p:nvPicPr>
        <p:blipFill>
          <a:blip r:embed="rId3">
            <a:alphaModFix/>
          </a:blip>
          <a:stretch>
            <a:fillRect/>
          </a:stretch>
        </p:blipFill>
        <p:spPr>
          <a:xfrm>
            <a:off x="4709038" y="1598025"/>
            <a:ext cx="986600" cy="841456"/>
          </a:xfrm>
          <a:prstGeom prst="rect">
            <a:avLst/>
          </a:prstGeom>
          <a:noFill/>
          <a:ln>
            <a:noFill/>
          </a:ln>
        </p:spPr>
      </p:pic>
      <p:pic>
        <p:nvPicPr>
          <p:cNvPr id="366" name="Google Shape;366;p37"/>
          <p:cNvPicPr preferRelativeResize="0"/>
          <p:nvPr/>
        </p:nvPicPr>
        <p:blipFill>
          <a:blip r:embed="rId3">
            <a:alphaModFix/>
          </a:blip>
          <a:stretch>
            <a:fillRect/>
          </a:stretch>
        </p:blipFill>
        <p:spPr>
          <a:xfrm>
            <a:off x="716613" y="1598025"/>
            <a:ext cx="986600" cy="841456"/>
          </a:xfrm>
          <a:prstGeom prst="rect">
            <a:avLst/>
          </a:prstGeom>
          <a:noFill/>
          <a:ln>
            <a:noFill/>
          </a:ln>
        </p:spPr>
      </p:pic>
      <p:sp>
        <p:nvSpPr>
          <p:cNvPr id="367" name="Google Shape;367;p3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T</a:t>
            </a:r>
            <a:r>
              <a:rPr lang="en" dirty="0" smtClean="0"/>
              <a:t>able de contenu</a:t>
            </a:r>
            <a:endParaRPr dirty="0"/>
          </a:p>
        </p:txBody>
      </p:sp>
      <p:sp>
        <p:nvSpPr>
          <p:cNvPr id="372" name="Google Shape;372;p37"/>
          <p:cNvSpPr txBox="1">
            <a:spLocks noGrp="1"/>
          </p:cNvSpPr>
          <p:nvPr>
            <p:ph type="title" idx="5"/>
          </p:nvPr>
        </p:nvSpPr>
        <p:spPr>
          <a:xfrm>
            <a:off x="842563" y="179495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73" name="Google Shape;373;p37"/>
          <p:cNvSpPr txBox="1">
            <a:spLocks noGrp="1"/>
          </p:cNvSpPr>
          <p:nvPr>
            <p:ph type="title" idx="6"/>
          </p:nvPr>
        </p:nvSpPr>
        <p:spPr>
          <a:xfrm>
            <a:off x="842560" y="3154441"/>
            <a:ext cx="734700" cy="447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374" name="Google Shape;374;p37"/>
          <p:cNvSpPr txBox="1">
            <a:spLocks noGrp="1"/>
          </p:cNvSpPr>
          <p:nvPr>
            <p:ph type="title" idx="7"/>
          </p:nvPr>
        </p:nvSpPr>
        <p:spPr>
          <a:xfrm>
            <a:off x="4834988" y="1794953"/>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75" name="Google Shape;375;p37"/>
          <p:cNvSpPr txBox="1">
            <a:spLocks noGrp="1"/>
          </p:cNvSpPr>
          <p:nvPr>
            <p:ph type="title" idx="8"/>
          </p:nvPr>
        </p:nvSpPr>
        <p:spPr>
          <a:xfrm>
            <a:off x="4834985" y="315444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76" name="Google Shape;376;p37"/>
          <p:cNvSpPr txBox="1">
            <a:spLocks noGrp="1"/>
          </p:cNvSpPr>
          <p:nvPr>
            <p:ph type="subTitle" idx="9"/>
          </p:nvPr>
        </p:nvSpPr>
        <p:spPr>
          <a:xfrm>
            <a:off x="1729658" y="1856550"/>
            <a:ext cx="26994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introduction</a:t>
            </a:r>
            <a:endParaRPr dirty="0"/>
          </a:p>
        </p:txBody>
      </p:sp>
      <p:sp>
        <p:nvSpPr>
          <p:cNvPr id="377" name="Google Shape;377;p37"/>
          <p:cNvSpPr txBox="1">
            <a:spLocks noGrp="1"/>
          </p:cNvSpPr>
          <p:nvPr>
            <p:ph type="subTitle" idx="13"/>
          </p:nvPr>
        </p:nvSpPr>
        <p:spPr>
          <a:xfrm>
            <a:off x="5727980" y="1953553"/>
            <a:ext cx="3147565" cy="289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fonctionnalités</a:t>
            </a:r>
            <a:endParaRPr dirty="0"/>
          </a:p>
        </p:txBody>
      </p:sp>
      <p:sp>
        <p:nvSpPr>
          <p:cNvPr id="378" name="Google Shape;378;p37"/>
          <p:cNvSpPr txBox="1">
            <a:spLocks noGrp="1"/>
          </p:cNvSpPr>
          <p:nvPr>
            <p:ph type="subTitle" idx="14"/>
          </p:nvPr>
        </p:nvSpPr>
        <p:spPr>
          <a:xfrm>
            <a:off x="1729658" y="3504975"/>
            <a:ext cx="26994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T</a:t>
            </a:r>
            <a:r>
              <a:rPr lang="en" dirty="0" smtClean="0"/>
              <a:t>echnologies</a:t>
            </a:r>
          </a:p>
          <a:p>
            <a:pPr marL="0" lvl="0" indent="0" algn="l" rtl="0">
              <a:spcBef>
                <a:spcPts val="0"/>
              </a:spcBef>
              <a:spcAft>
                <a:spcPts val="0"/>
              </a:spcAft>
              <a:buNone/>
            </a:pPr>
            <a:r>
              <a:rPr lang="en" dirty="0" smtClean="0"/>
              <a:t>utilisés</a:t>
            </a:r>
            <a:endParaRPr dirty="0"/>
          </a:p>
        </p:txBody>
      </p:sp>
      <p:sp>
        <p:nvSpPr>
          <p:cNvPr id="379" name="Google Shape;379;p37"/>
          <p:cNvSpPr txBox="1">
            <a:spLocks noGrp="1"/>
          </p:cNvSpPr>
          <p:nvPr>
            <p:ph type="subTitle" idx="15"/>
          </p:nvPr>
        </p:nvSpPr>
        <p:spPr>
          <a:xfrm>
            <a:off x="5727987" y="3216050"/>
            <a:ext cx="26994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limitations</a:t>
            </a:r>
            <a:endParaRPr dirty="0"/>
          </a:p>
        </p:txBody>
      </p: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4950" y="139712"/>
            <a:ext cx="1163160" cy="110132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397" name="Google Shape;397;p39"/>
          <p:cNvPicPr preferRelativeResize="0"/>
          <p:nvPr/>
        </p:nvPicPr>
        <p:blipFill>
          <a:blip r:embed="rId3">
            <a:alphaModFix/>
          </a:blip>
          <a:stretch>
            <a:fillRect/>
          </a:stretch>
        </p:blipFill>
        <p:spPr>
          <a:xfrm>
            <a:off x="3878563" y="1180448"/>
            <a:ext cx="1386874" cy="1182825"/>
          </a:xfrm>
          <a:prstGeom prst="rect">
            <a:avLst/>
          </a:prstGeom>
          <a:noFill/>
          <a:ln>
            <a:noFill/>
          </a:ln>
        </p:spPr>
      </p:pic>
      <p:sp>
        <p:nvSpPr>
          <p:cNvPr id="398" name="Google Shape;398;p39"/>
          <p:cNvSpPr txBox="1">
            <a:spLocks noGrp="1"/>
          </p:cNvSpPr>
          <p:nvPr>
            <p:ph type="title"/>
          </p:nvPr>
        </p:nvSpPr>
        <p:spPr>
          <a:xfrm>
            <a:off x="1851150" y="2414400"/>
            <a:ext cx="54417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introduction</a:t>
            </a:r>
            <a:endParaRPr dirty="0"/>
          </a:p>
        </p:txBody>
      </p:sp>
      <p:sp>
        <p:nvSpPr>
          <p:cNvPr id="399" name="Google Shape;399;p39"/>
          <p:cNvSpPr txBox="1">
            <a:spLocks noGrp="1"/>
          </p:cNvSpPr>
          <p:nvPr>
            <p:ph type="title" idx="2"/>
          </p:nvPr>
        </p:nvSpPr>
        <p:spPr>
          <a:xfrm>
            <a:off x="4056750" y="1350963"/>
            <a:ext cx="1030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401" name="Google Shape;401;p39"/>
          <p:cNvPicPr preferRelativeResize="0"/>
          <p:nvPr/>
        </p:nvPicPr>
        <p:blipFill>
          <a:blip r:embed="rId4">
            <a:alphaModFix/>
          </a:blip>
          <a:stretch>
            <a:fillRect/>
          </a:stretch>
        </p:blipFill>
        <p:spPr>
          <a:xfrm rot="-952009">
            <a:off x="5602227" y="4256552"/>
            <a:ext cx="652123" cy="158368"/>
          </a:xfrm>
          <a:prstGeom prst="rect">
            <a:avLst/>
          </a:prstGeom>
          <a:noFill/>
          <a:ln>
            <a:noFill/>
          </a:ln>
        </p:spPr>
      </p:pic>
      <p:pic>
        <p:nvPicPr>
          <p:cNvPr id="402" name="Google Shape;402;p39"/>
          <p:cNvPicPr preferRelativeResize="0"/>
          <p:nvPr/>
        </p:nvPicPr>
        <p:blipFill>
          <a:blip r:embed="rId5">
            <a:alphaModFix/>
          </a:blip>
          <a:stretch>
            <a:fillRect/>
          </a:stretch>
        </p:blipFill>
        <p:spPr>
          <a:xfrm>
            <a:off x="7589909" y="4014021"/>
            <a:ext cx="1871687" cy="1064636"/>
          </a:xfrm>
          <a:prstGeom prst="rect">
            <a:avLst/>
          </a:prstGeom>
          <a:noFill/>
          <a:ln>
            <a:noFill/>
          </a:ln>
        </p:spPr>
      </p:pic>
      <p:pic>
        <p:nvPicPr>
          <p:cNvPr id="403" name="Google Shape;403;p39"/>
          <p:cNvPicPr preferRelativeResize="0"/>
          <p:nvPr/>
        </p:nvPicPr>
        <p:blipFill>
          <a:blip r:embed="rId6">
            <a:alphaModFix/>
          </a:blip>
          <a:stretch>
            <a:fillRect/>
          </a:stretch>
        </p:blipFill>
        <p:spPr>
          <a:xfrm rot="-8827915">
            <a:off x="6339786" y="1026477"/>
            <a:ext cx="2205099" cy="726399"/>
          </a:xfrm>
          <a:prstGeom prst="rect">
            <a:avLst/>
          </a:prstGeom>
          <a:noFill/>
          <a:ln>
            <a:noFill/>
          </a:ln>
        </p:spPr>
      </p:pic>
      <p:pic>
        <p:nvPicPr>
          <p:cNvPr id="404" name="Google Shape;404;p39"/>
          <p:cNvPicPr preferRelativeResize="0"/>
          <p:nvPr/>
        </p:nvPicPr>
        <p:blipFill>
          <a:blip r:embed="rId7">
            <a:alphaModFix/>
          </a:blip>
          <a:stretch>
            <a:fillRect/>
          </a:stretch>
        </p:blipFill>
        <p:spPr>
          <a:xfrm rot="-1504555">
            <a:off x="1041214" y="4126088"/>
            <a:ext cx="1307699" cy="638495"/>
          </a:xfrm>
          <a:prstGeom prst="rect">
            <a:avLst/>
          </a:prstGeom>
          <a:noFill/>
          <a:ln>
            <a:noFill/>
          </a:ln>
        </p:spPr>
      </p:pic>
      <p:pic>
        <p:nvPicPr>
          <p:cNvPr id="405" name="Google Shape;405;p39"/>
          <p:cNvPicPr preferRelativeResize="0"/>
          <p:nvPr/>
        </p:nvPicPr>
        <p:blipFill>
          <a:blip r:embed="rId8">
            <a:alphaModFix/>
          </a:blip>
          <a:stretch>
            <a:fillRect/>
          </a:stretch>
        </p:blipFill>
        <p:spPr>
          <a:xfrm>
            <a:off x="1517127" y="1066483"/>
            <a:ext cx="451847" cy="584208"/>
          </a:xfrm>
          <a:prstGeom prst="rect">
            <a:avLst/>
          </a:prstGeom>
          <a:noFill/>
          <a:ln>
            <a:noFill/>
          </a:ln>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44950" y="139712"/>
            <a:ext cx="1163160" cy="110132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W</a:t>
            </a:r>
            <a:r>
              <a:rPr lang="en" dirty="0" smtClean="0"/>
              <a:t>edding planner objectifs:</a:t>
            </a:r>
            <a:endParaRPr dirty="0"/>
          </a:p>
        </p:txBody>
      </p:sp>
      <p:sp>
        <p:nvSpPr>
          <p:cNvPr id="411" name="Google Shape;411;p40"/>
          <p:cNvSpPr txBox="1">
            <a:spLocks noGrp="1"/>
          </p:cNvSpPr>
          <p:nvPr>
            <p:ph type="subTitle" idx="1"/>
          </p:nvPr>
        </p:nvSpPr>
        <p:spPr>
          <a:xfrm>
            <a:off x="4985239" y="1371914"/>
            <a:ext cx="2947800" cy="2875200"/>
          </a:xfrm>
          <a:prstGeom prst="rect">
            <a:avLst/>
          </a:prstGeom>
        </p:spPr>
        <p:txBody>
          <a:bodyPr spcFirstLastPara="1" wrap="square" lIns="91425" tIns="91425" rIns="91425" bIns="91425" anchor="t" anchorCtr="0">
            <a:noAutofit/>
          </a:bodyPr>
          <a:lstStyle/>
          <a:p>
            <a:pPr marL="0" lvl="0" indent="0"/>
            <a:r>
              <a:rPr lang="fr-FR" dirty="0"/>
              <a:t>le </a:t>
            </a:r>
            <a:r>
              <a:rPr lang="fr-FR" dirty="0" err="1" smtClean="0"/>
              <a:t>siteweb</a:t>
            </a:r>
            <a:r>
              <a:rPr lang="fr-FR" dirty="0" smtClean="0"/>
              <a:t> fournit </a:t>
            </a:r>
            <a:r>
              <a:rPr lang="fr-FR" dirty="0"/>
              <a:t>des outils et des fonctionnalités pour simplifier le processus de planification. Grâce à une base de données intégrée, les utilisateurs peuvent enregistrer toutes les informations pertinentes, suivre l'avancement des tâches et rester organisés tout au long du processus. Que ce soit pour un mariage intime ou une célébration somptueuse, le </a:t>
            </a:r>
            <a:r>
              <a:rPr lang="fr-FR" dirty="0" err="1"/>
              <a:t>Wedding</a:t>
            </a:r>
            <a:r>
              <a:rPr lang="fr-FR" dirty="0"/>
              <a:t> </a:t>
            </a:r>
            <a:r>
              <a:rPr lang="fr-FR" dirty="0" err="1"/>
              <a:t>Planner</a:t>
            </a:r>
            <a:r>
              <a:rPr lang="fr-FR" dirty="0"/>
              <a:t> est l'outil idéal pour créer une journée mémorable et sans stress.</a:t>
            </a:r>
            <a:endParaRPr lang="fr-FR" dirty="0"/>
          </a:p>
        </p:txBody>
      </p:sp>
      <p:sp>
        <p:nvSpPr>
          <p:cNvPr id="412" name="Google Shape;412;p40"/>
          <p:cNvSpPr txBox="1">
            <a:spLocks noGrp="1"/>
          </p:cNvSpPr>
          <p:nvPr>
            <p:ph type="subTitle" idx="2"/>
          </p:nvPr>
        </p:nvSpPr>
        <p:spPr>
          <a:xfrm>
            <a:off x="1211050" y="1439025"/>
            <a:ext cx="2947800" cy="2875200"/>
          </a:xfrm>
          <a:prstGeom prst="rect">
            <a:avLst/>
          </a:prstGeom>
        </p:spPr>
        <p:txBody>
          <a:bodyPr spcFirstLastPara="1" wrap="square" lIns="91425" tIns="91425" rIns="91425" bIns="91425" anchor="t" anchorCtr="0">
            <a:noAutofit/>
          </a:bodyPr>
          <a:lstStyle/>
          <a:p>
            <a:pPr marL="0" lvl="0" indent="0"/>
            <a:r>
              <a:rPr lang="fr-FR" dirty="0"/>
              <a:t>Le </a:t>
            </a:r>
            <a:r>
              <a:rPr lang="fr-FR" dirty="0" err="1"/>
              <a:t>Wedding</a:t>
            </a:r>
            <a:r>
              <a:rPr lang="fr-FR" dirty="0"/>
              <a:t> </a:t>
            </a:r>
            <a:r>
              <a:rPr lang="fr-FR" dirty="0" err="1"/>
              <a:t>Planner</a:t>
            </a:r>
            <a:r>
              <a:rPr lang="fr-FR" dirty="0"/>
              <a:t> est un mini site web conçu pour faciliter l'organisation de mariages. Il offre une plateforme pratique et conviviale où les futurs mariés peuvent gérer tous les aspects de leur grand jour. Du choix du lieu de réception à la sélection des </a:t>
            </a:r>
            <a:r>
              <a:rPr lang="fr-FR" dirty="0" err="1" smtClean="0"/>
              <a:t>plannifieur</a:t>
            </a:r>
            <a:r>
              <a:rPr lang="fr-FR" dirty="0" smtClean="0"/>
              <a:t>, en </a:t>
            </a:r>
            <a:r>
              <a:rPr lang="fr-FR" dirty="0"/>
              <a:t>passant par la création d'une liste d'invités et la gestion des budgets, </a:t>
            </a:r>
            <a:endParaRPr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4950" y="139712"/>
            <a:ext cx="1163160" cy="110132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417" name="Google Shape;417;p41"/>
          <p:cNvPicPr preferRelativeResize="0"/>
          <p:nvPr/>
        </p:nvPicPr>
        <p:blipFill>
          <a:blip r:embed="rId3">
            <a:alphaModFix/>
          </a:blip>
          <a:stretch>
            <a:fillRect/>
          </a:stretch>
        </p:blipFill>
        <p:spPr>
          <a:xfrm>
            <a:off x="5288275" y="3472875"/>
            <a:ext cx="956825" cy="888874"/>
          </a:xfrm>
          <a:prstGeom prst="rect">
            <a:avLst/>
          </a:prstGeom>
          <a:noFill/>
          <a:ln>
            <a:noFill/>
          </a:ln>
        </p:spPr>
      </p:pic>
      <p:sp>
        <p:nvSpPr>
          <p:cNvPr id="418" name="Google Shape;418;p41"/>
          <p:cNvSpPr txBox="1">
            <a:spLocks noGrp="1"/>
          </p:cNvSpPr>
          <p:nvPr>
            <p:ph type="title"/>
          </p:nvPr>
        </p:nvSpPr>
        <p:spPr>
          <a:xfrm>
            <a:off x="720000" y="821175"/>
            <a:ext cx="4297800" cy="105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L</a:t>
            </a:r>
            <a:r>
              <a:rPr lang="en" dirty="0" smtClean="0"/>
              <a:t>es offres</a:t>
            </a:r>
            <a:endParaRPr dirty="0"/>
          </a:p>
        </p:txBody>
      </p:sp>
      <p:sp>
        <p:nvSpPr>
          <p:cNvPr id="419" name="Google Shape;419;p41"/>
          <p:cNvSpPr txBox="1">
            <a:spLocks noGrp="1"/>
          </p:cNvSpPr>
          <p:nvPr>
            <p:ph type="subTitle" idx="1"/>
          </p:nvPr>
        </p:nvSpPr>
        <p:spPr>
          <a:xfrm>
            <a:off x="720000" y="2024025"/>
            <a:ext cx="4294800" cy="229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FR" dirty="0" smtClean="0"/>
              <a:t>WEDDING PLANNER offre plusieurs paquets pour choisir le bon plan pour votre journée inoubliable</a:t>
            </a:r>
            <a:endParaRPr dirty="0" smtClean="0"/>
          </a:p>
          <a:p>
            <a:pPr marL="457200" lvl="0" indent="-330200" algn="l" rtl="0">
              <a:spcBef>
                <a:spcPts val="1000"/>
              </a:spcBef>
              <a:spcAft>
                <a:spcPts val="0"/>
              </a:spcAft>
              <a:buSzPts val="1600"/>
              <a:buChar char="●"/>
            </a:pPr>
            <a:r>
              <a:rPr lang="fr-FR" dirty="0" err="1" smtClean="0"/>
              <a:t>Classic</a:t>
            </a:r>
            <a:endParaRPr dirty="0"/>
          </a:p>
          <a:p>
            <a:pPr marL="457200" lvl="0" indent="-330200" algn="l" rtl="0">
              <a:spcBef>
                <a:spcPts val="0"/>
              </a:spcBef>
              <a:spcAft>
                <a:spcPts val="0"/>
              </a:spcAft>
              <a:buSzPts val="1600"/>
              <a:buChar char="●"/>
            </a:pPr>
            <a:r>
              <a:rPr lang="fr-FR" dirty="0" err="1" smtClean="0"/>
              <a:t>Elegent</a:t>
            </a:r>
            <a:endParaRPr dirty="0"/>
          </a:p>
          <a:p>
            <a:pPr marL="457200" lvl="0" indent="-330200" algn="l" rtl="0">
              <a:spcBef>
                <a:spcPts val="0"/>
              </a:spcBef>
              <a:spcAft>
                <a:spcPts val="0"/>
              </a:spcAft>
              <a:buSzPts val="1600"/>
              <a:buChar char="●"/>
            </a:pPr>
            <a:r>
              <a:rPr lang="fr-FR" dirty="0" smtClean="0"/>
              <a:t>Premier</a:t>
            </a:r>
          </a:p>
          <a:p>
            <a:pPr marL="457200" lvl="0" indent="-330200" algn="l" rtl="0">
              <a:spcBef>
                <a:spcPts val="0"/>
              </a:spcBef>
              <a:spcAft>
                <a:spcPts val="0"/>
              </a:spcAft>
              <a:buSzPts val="1600"/>
              <a:buChar char="●"/>
            </a:pPr>
            <a:r>
              <a:rPr lang="fr-FR" dirty="0" smtClean="0"/>
              <a:t>Gold</a:t>
            </a:r>
          </a:p>
          <a:p>
            <a:pPr marL="457200" lvl="0" indent="-330200" algn="l" rtl="0">
              <a:spcBef>
                <a:spcPts val="0"/>
              </a:spcBef>
              <a:spcAft>
                <a:spcPts val="0"/>
              </a:spcAft>
              <a:buSzPts val="1600"/>
              <a:buChar char="●"/>
            </a:pPr>
            <a:r>
              <a:rPr lang="fr-FR" dirty="0" smtClean="0"/>
              <a:t>Elite</a:t>
            </a:r>
          </a:p>
        </p:txBody>
      </p:sp>
      <p:pic>
        <p:nvPicPr>
          <p:cNvPr id="420" name="Google Shape;420;p41"/>
          <p:cNvPicPr preferRelativeResize="0">
            <a:picLocks noGrp="1"/>
          </p:cNvPicPr>
          <p:nvPr>
            <p:ph type="pic" idx="2"/>
          </p:nvPr>
        </p:nvPicPr>
        <p:blipFill rotWithShape="1">
          <a:blip r:embed="rId4">
            <a:alphaModFix/>
          </a:blip>
          <a:srcRect l="16639" r="16639"/>
          <a:stretch/>
        </p:blipFill>
        <p:spPr>
          <a:xfrm>
            <a:off x="5376375" y="1044600"/>
            <a:ext cx="3054300" cy="3054300"/>
          </a:xfrm>
          <a:prstGeom prst="ellipse">
            <a:avLst/>
          </a:prstGeom>
        </p:spPr>
      </p:pic>
      <p:pic>
        <p:nvPicPr>
          <p:cNvPr id="421" name="Google Shape;421;p41"/>
          <p:cNvPicPr preferRelativeResize="0"/>
          <p:nvPr/>
        </p:nvPicPr>
        <p:blipFill>
          <a:blip r:embed="rId5">
            <a:alphaModFix/>
          </a:blip>
          <a:stretch>
            <a:fillRect/>
          </a:stretch>
        </p:blipFill>
        <p:spPr>
          <a:xfrm>
            <a:off x="7544366" y="673718"/>
            <a:ext cx="784616" cy="584206"/>
          </a:xfrm>
          <a:prstGeom prst="rect">
            <a:avLst/>
          </a:prstGeom>
          <a:noFill/>
          <a:ln>
            <a:noFill/>
          </a:ln>
        </p:spPr>
      </p:pic>
      <p:pic>
        <p:nvPicPr>
          <p:cNvPr id="422" name="Google Shape;422;p41"/>
          <p:cNvPicPr preferRelativeResize="0"/>
          <p:nvPr/>
        </p:nvPicPr>
        <p:blipFill>
          <a:blip r:embed="rId6">
            <a:alphaModFix/>
          </a:blip>
          <a:stretch>
            <a:fillRect/>
          </a:stretch>
        </p:blipFill>
        <p:spPr>
          <a:xfrm>
            <a:off x="6219225" y="4221983"/>
            <a:ext cx="1038595" cy="243699"/>
          </a:xfrm>
          <a:prstGeom prst="rect">
            <a:avLst/>
          </a:prstGeom>
          <a:noFill/>
          <a:ln>
            <a:noFill/>
          </a:ln>
        </p:spPr>
      </p:pic>
      <p:pic>
        <p:nvPicPr>
          <p:cNvPr id="423" name="Google Shape;423;p41"/>
          <p:cNvPicPr preferRelativeResize="0"/>
          <p:nvPr/>
        </p:nvPicPr>
        <p:blipFill>
          <a:blip r:embed="rId7">
            <a:alphaModFix/>
          </a:blip>
          <a:stretch>
            <a:fillRect/>
          </a:stretch>
        </p:blipFill>
        <p:spPr>
          <a:xfrm>
            <a:off x="5765619" y="853671"/>
            <a:ext cx="519351" cy="126125"/>
          </a:xfrm>
          <a:prstGeom prst="rect">
            <a:avLst/>
          </a:prstGeom>
          <a:noFill/>
          <a:ln>
            <a:noFill/>
          </a:ln>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44950" y="139712"/>
            <a:ext cx="1163160" cy="110132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397" name="Google Shape;397;p39"/>
          <p:cNvPicPr preferRelativeResize="0"/>
          <p:nvPr/>
        </p:nvPicPr>
        <p:blipFill>
          <a:blip r:embed="rId3">
            <a:alphaModFix/>
          </a:blip>
          <a:stretch>
            <a:fillRect/>
          </a:stretch>
        </p:blipFill>
        <p:spPr>
          <a:xfrm>
            <a:off x="3878563" y="1200123"/>
            <a:ext cx="1386874" cy="1182825"/>
          </a:xfrm>
          <a:prstGeom prst="rect">
            <a:avLst/>
          </a:prstGeom>
          <a:noFill/>
          <a:ln>
            <a:noFill/>
          </a:ln>
        </p:spPr>
      </p:pic>
      <p:sp>
        <p:nvSpPr>
          <p:cNvPr id="398" name="Google Shape;398;p39"/>
          <p:cNvSpPr txBox="1">
            <a:spLocks noGrp="1"/>
          </p:cNvSpPr>
          <p:nvPr>
            <p:ph type="title"/>
          </p:nvPr>
        </p:nvSpPr>
        <p:spPr>
          <a:xfrm>
            <a:off x="1517127" y="2382948"/>
            <a:ext cx="6274933" cy="67385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fonctionnalités</a:t>
            </a:r>
            <a:endParaRPr dirty="0"/>
          </a:p>
        </p:txBody>
      </p:sp>
      <p:sp>
        <p:nvSpPr>
          <p:cNvPr id="399" name="Google Shape;399;p39"/>
          <p:cNvSpPr txBox="1">
            <a:spLocks noGrp="1"/>
          </p:cNvSpPr>
          <p:nvPr>
            <p:ph type="title" idx="2"/>
          </p:nvPr>
        </p:nvSpPr>
        <p:spPr>
          <a:xfrm>
            <a:off x="3967656" y="1416834"/>
            <a:ext cx="1208687" cy="86602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02</a:t>
            </a:r>
            <a:endParaRPr dirty="0"/>
          </a:p>
        </p:txBody>
      </p:sp>
      <p:pic>
        <p:nvPicPr>
          <p:cNvPr id="401" name="Google Shape;401;p39"/>
          <p:cNvPicPr preferRelativeResize="0"/>
          <p:nvPr/>
        </p:nvPicPr>
        <p:blipFill>
          <a:blip r:embed="rId4">
            <a:alphaModFix/>
          </a:blip>
          <a:stretch>
            <a:fillRect/>
          </a:stretch>
        </p:blipFill>
        <p:spPr>
          <a:xfrm rot="-952009">
            <a:off x="5602227" y="4256552"/>
            <a:ext cx="652123" cy="158368"/>
          </a:xfrm>
          <a:prstGeom prst="rect">
            <a:avLst/>
          </a:prstGeom>
          <a:noFill/>
          <a:ln>
            <a:noFill/>
          </a:ln>
        </p:spPr>
      </p:pic>
      <p:pic>
        <p:nvPicPr>
          <p:cNvPr id="402" name="Google Shape;402;p39"/>
          <p:cNvPicPr preferRelativeResize="0"/>
          <p:nvPr/>
        </p:nvPicPr>
        <p:blipFill>
          <a:blip r:embed="rId5">
            <a:alphaModFix/>
          </a:blip>
          <a:stretch>
            <a:fillRect/>
          </a:stretch>
        </p:blipFill>
        <p:spPr>
          <a:xfrm>
            <a:off x="7589909" y="4014021"/>
            <a:ext cx="1871687" cy="1064636"/>
          </a:xfrm>
          <a:prstGeom prst="rect">
            <a:avLst/>
          </a:prstGeom>
          <a:noFill/>
          <a:ln>
            <a:noFill/>
          </a:ln>
        </p:spPr>
      </p:pic>
      <p:pic>
        <p:nvPicPr>
          <p:cNvPr id="403" name="Google Shape;403;p39"/>
          <p:cNvPicPr preferRelativeResize="0"/>
          <p:nvPr/>
        </p:nvPicPr>
        <p:blipFill>
          <a:blip r:embed="rId6">
            <a:alphaModFix/>
          </a:blip>
          <a:stretch>
            <a:fillRect/>
          </a:stretch>
        </p:blipFill>
        <p:spPr>
          <a:xfrm rot="-8827915">
            <a:off x="6339786" y="1026477"/>
            <a:ext cx="2205099" cy="726399"/>
          </a:xfrm>
          <a:prstGeom prst="rect">
            <a:avLst/>
          </a:prstGeom>
          <a:noFill/>
          <a:ln>
            <a:noFill/>
          </a:ln>
        </p:spPr>
      </p:pic>
      <p:pic>
        <p:nvPicPr>
          <p:cNvPr id="404" name="Google Shape;404;p39"/>
          <p:cNvPicPr preferRelativeResize="0"/>
          <p:nvPr/>
        </p:nvPicPr>
        <p:blipFill>
          <a:blip r:embed="rId7">
            <a:alphaModFix/>
          </a:blip>
          <a:stretch>
            <a:fillRect/>
          </a:stretch>
        </p:blipFill>
        <p:spPr>
          <a:xfrm rot="-1504555">
            <a:off x="1041214" y="4126088"/>
            <a:ext cx="1307699" cy="638495"/>
          </a:xfrm>
          <a:prstGeom prst="rect">
            <a:avLst/>
          </a:prstGeom>
          <a:noFill/>
          <a:ln>
            <a:noFill/>
          </a:ln>
        </p:spPr>
      </p:pic>
      <p:pic>
        <p:nvPicPr>
          <p:cNvPr id="405" name="Google Shape;405;p39"/>
          <p:cNvPicPr preferRelativeResize="0"/>
          <p:nvPr/>
        </p:nvPicPr>
        <p:blipFill>
          <a:blip r:embed="rId8">
            <a:alphaModFix/>
          </a:blip>
          <a:stretch>
            <a:fillRect/>
          </a:stretch>
        </p:blipFill>
        <p:spPr>
          <a:xfrm>
            <a:off x="1517127" y="1066483"/>
            <a:ext cx="451847" cy="584208"/>
          </a:xfrm>
          <a:prstGeom prst="rect">
            <a:avLst/>
          </a:prstGeom>
          <a:noFill/>
          <a:ln>
            <a:noFill/>
          </a:ln>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44950" y="139712"/>
            <a:ext cx="1163160" cy="1101321"/>
          </a:xfrm>
          <a:prstGeom prst="rect">
            <a:avLst/>
          </a:prstGeom>
        </p:spPr>
      </p:pic>
    </p:spTree>
    <p:extLst>
      <p:ext uri="{BB962C8B-B14F-4D97-AF65-F5344CB8AC3E}">
        <p14:creationId xmlns:p14="http://schemas.microsoft.com/office/powerpoint/2010/main" val="2058869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9" name="Google Shape;429;p42"/>
          <p:cNvSpPr txBox="1">
            <a:spLocks noGrp="1"/>
          </p:cNvSpPr>
          <p:nvPr>
            <p:ph type="subTitle" idx="1"/>
          </p:nvPr>
        </p:nvSpPr>
        <p:spPr>
          <a:xfrm>
            <a:off x="4371838" y="2455009"/>
            <a:ext cx="3443353" cy="149699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La guestion du tout les aspects du marriage</a:t>
            </a:r>
            <a:endParaRPr dirty="0"/>
          </a:p>
        </p:txBody>
      </p:sp>
      <p:sp>
        <p:nvSpPr>
          <p:cNvPr id="430" name="Google Shape;430;p42"/>
          <p:cNvSpPr txBox="1">
            <a:spLocks noGrp="1"/>
          </p:cNvSpPr>
          <p:nvPr>
            <p:ph type="subTitle" idx="2"/>
          </p:nvPr>
        </p:nvSpPr>
        <p:spPr>
          <a:xfrm>
            <a:off x="1017021" y="2441350"/>
            <a:ext cx="3443353" cy="149699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C</a:t>
            </a:r>
            <a:r>
              <a:rPr lang="en" dirty="0" smtClean="0"/>
              <a:t>hoisir un parmis les services offert par le site</a:t>
            </a:r>
            <a:endParaRPr dirty="0"/>
          </a:p>
        </p:txBody>
      </p:sp>
      <p:sp>
        <p:nvSpPr>
          <p:cNvPr id="431" name="Google Shape;431;p42"/>
          <p:cNvSpPr txBox="1">
            <a:spLocks noGrp="1"/>
          </p:cNvSpPr>
          <p:nvPr>
            <p:ph type="subTitle" idx="3"/>
          </p:nvPr>
        </p:nvSpPr>
        <p:spPr>
          <a:xfrm>
            <a:off x="1027185" y="1715526"/>
            <a:ext cx="3443353" cy="78560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client</a:t>
            </a:r>
            <a:endParaRPr dirty="0"/>
          </a:p>
        </p:txBody>
      </p:sp>
      <p:sp>
        <p:nvSpPr>
          <p:cNvPr id="432" name="Google Shape;432;p42"/>
          <p:cNvSpPr txBox="1">
            <a:spLocks noGrp="1"/>
          </p:cNvSpPr>
          <p:nvPr>
            <p:ph type="subTitle" idx="4"/>
          </p:nvPr>
        </p:nvSpPr>
        <p:spPr>
          <a:xfrm>
            <a:off x="4382002" y="1776800"/>
            <a:ext cx="3443353" cy="78560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admin</a:t>
            </a:r>
            <a:endParaRPr dirty="0"/>
          </a:p>
        </p:txBody>
      </p:sp>
      <p:pic>
        <p:nvPicPr>
          <p:cNvPr id="433" name="Google Shape;433;p42"/>
          <p:cNvPicPr preferRelativeResize="0"/>
          <p:nvPr/>
        </p:nvPicPr>
        <p:blipFill>
          <a:blip r:embed="rId3">
            <a:alphaModFix/>
          </a:blip>
          <a:stretch>
            <a:fillRect/>
          </a:stretch>
        </p:blipFill>
        <p:spPr>
          <a:xfrm>
            <a:off x="2209172" y="942099"/>
            <a:ext cx="1108755" cy="1084717"/>
          </a:xfrm>
          <a:prstGeom prst="rect">
            <a:avLst/>
          </a:prstGeom>
          <a:noFill/>
          <a:ln>
            <a:noFill/>
          </a:ln>
        </p:spPr>
      </p:pic>
      <p:grpSp>
        <p:nvGrpSpPr>
          <p:cNvPr id="434" name="Google Shape;434;p42"/>
          <p:cNvGrpSpPr/>
          <p:nvPr/>
        </p:nvGrpSpPr>
        <p:grpSpPr>
          <a:xfrm>
            <a:off x="2504030" y="1120280"/>
            <a:ext cx="469334" cy="728354"/>
            <a:chOff x="3483750" y="2724275"/>
            <a:chExt cx="363475" cy="491750"/>
          </a:xfrm>
        </p:grpSpPr>
        <p:sp>
          <p:nvSpPr>
            <p:cNvPr id="435" name="Google Shape;435;p42"/>
            <p:cNvSpPr/>
            <p:nvPr/>
          </p:nvSpPr>
          <p:spPr>
            <a:xfrm>
              <a:off x="3490000" y="2947825"/>
              <a:ext cx="357225" cy="268200"/>
            </a:xfrm>
            <a:custGeom>
              <a:avLst/>
              <a:gdLst/>
              <a:ahLst/>
              <a:cxnLst/>
              <a:rect l="l" t="t" r="r" b="b"/>
              <a:pathLst>
                <a:path w="14289" h="10728" extrusionOk="0">
                  <a:moveTo>
                    <a:pt x="239" y="0"/>
                  </a:moveTo>
                  <a:cubicBezTo>
                    <a:pt x="239" y="0"/>
                    <a:pt x="1" y="3096"/>
                    <a:pt x="2370" y="5072"/>
                  </a:cubicBezTo>
                  <a:lnTo>
                    <a:pt x="2692" y="10728"/>
                  </a:lnTo>
                  <a:lnTo>
                    <a:pt x="9633" y="10716"/>
                  </a:lnTo>
                  <a:lnTo>
                    <a:pt x="9812" y="9430"/>
                  </a:lnTo>
                  <a:lnTo>
                    <a:pt x="8692" y="9430"/>
                  </a:lnTo>
                  <a:lnTo>
                    <a:pt x="7573" y="7977"/>
                  </a:lnTo>
                  <a:lnTo>
                    <a:pt x="8490" y="7275"/>
                  </a:lnTo>
                  <a:lnTo>
                    <a:pt x="9264" y="8287"/>
                  </a:lnTo>
                  <a:lnTo>
                    <a:pt x="12979" y="8287"/>
                  </a:lnTo>
                  <a:lnTo>
                    <a:pt x="13633" y="6810"/>
                  </a:lnTo>
                  <a:lnTo>
                    <a:pt x="12979" y="6203"/>
                  </a:lnTo>
                  <a:lnTo>
                    <a:pt x="12979" y="4417"/>
                  </a:lnTo>
                  <a:lnTo>
                    <a:pt x="14288" y="3762"/>
                  </a:lnTo>
                  <a:lnTo>
                    <a:pt x="12979" y="1262"/>
                  </a:lnTo>
                  <a:lnTo>
                    <a:pt x="129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2"/>
            <p:cNvSpPr/>
            <p:nvPr/>
          </p:nvSpPr>
          <p:spPr>
            <a:xfrm>
              <a:off x="3724850" y="2724275"/>
              <a:ext cx="83675" cy="78000"/>
            </a:xfrm>
            <a:custGeom>
              <a:avLst/>
              <a:gdLst/>
              <a:ahLst/>
              <a:cxnLst/>
              <a:rect l="l" t="t" r="r" b="b"/>
              <a:pathLst>
                <a:path w="3347" h="3120" extrusionOk="0">
                  <a:moveTo>
                    <a:pt x="2584" y="0"/>
                  </a:moveTo>
                  <a:lnTo>
                    <a:pt x="1" y="1905"/>
                  </a:lnTo>
                  <a:lnTo>
                    <a:pt x="3346" y="3120"/>
                  </a:lnTo>
                  <a:lnTo>
                    <a:pt x="25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2"/>
            <p:cNvSpPr/>
            <p:nvPr/>
          </p:nvSpPr>
          <p:spPr>
            <a:xfrm>
              <a:off x="3734375" y="2819225"/>
              <a:ext cx="74150" cy="100325"/>
            </a:xfrm>
            <a:custGeom>
              <a:avLst/>
              <a:gdLst/>
              <a:ahLst/>
              <a:cxnLst/>
              <a:rect l="l" t="t" r="r" b="b"/>
              <a:pathLst>
                <a:path w="2966" h="4013" extrusionOk="0">
                  <a:moveTo>
                    <a:pt x="1453" y="1"/>
                  </a:moveTo>
                  <a:lnTo>
                    <a:pt x="1" y="4013"/>
                  </a:lnTo>
                  <a:lnTo>
                    <a:pt x="1715" y="4013"/>
                  </a:lnTo>
                  <a:lnTo>
                    <a:pt x="1715" y="4001"/>
                  </a:lnTo>
                  <a:lnTo>
                    <a:pt x="2965" y="560"/>
                  </a:lnTo>
                  <a:lnTo>
                    <a:pt x="14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2"/>
            <p:cNvSpPr/>
            <p:nvPr/>
          </p:nvSpPr>
          <p:spPr>
            <a:xfrm>
              <a:off x="3660850" y="2795125"/>
              <a:ext cx="82475" cy="123850"/>
            </a:xfrm>
            <a:custGeom>
              <a:avLst/>
              <a:gdLst/>
              <a:ahLst/>
              <a:cxnLst/>
              <a:rect l="l" t="t" r="r" b="b"/>
              <a:pathLst>
                <a:path w="3299" h="4954" extrusionOk="0">
                  <a:moveTo>
                    <a:pt x="1787" y="0"/>
                  </a:moveTo>
                  <a:lnTo>
                    <a:pt x="1" y="4953"/>
                  </a:lnTo>
                  <a:lnTo>
                    <a:pt x="1727" y="4953"/>
                  </a:lnTo>
                  <a:lnTo>
                    <a:pt x="3299" y="560"/>
                  </a:lnTo>
                  <a:lnTo>
                    <a:pt x="17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2"/>
            <p:cNvSpPr/>
            <p:nvPr/>
          </p:nvSpPr>
          <p:spPr>
            <a:xfrm>
              <a:off x="3483750" y="2724275"/>
              <a:ext cx="153925" cy="195000"/>
            </a:xfrm>
            <a:custGeom>
              <a:avLst/>
              <a:gdLst/>
              <a:ahLst/>
              <a:cxnLst/>
              <a:rect l="l" t="t" r="r" b="b"/>
              <a:pathLst>
                <a:path w="6157" h="7800" extrusionOk="0">
                  <a:moveTo>
                    <a:pt x="3608" y="0"/>
                  </a:moveTo>
                  <a:lnTo>
                    <a:pt x="1" y="1310"/>
                  </a:lnTo>
                  <a:lnTo>
                    <a:pt x="2370" y="7799"/>
                  </a:lnTo>
                  <a:lnTo>
                    <a:pt x="5847" y="7799"/>
                  </a:lnTo>
                  <a:lnTo>
                    <a:pt x="6156" y="6942"/>
                  </a:lnTo>
                  <a:lnTo>
                    <a:pt x="5537" y="5227"/>
                  </a:lnTo>
                  <a:lnTo>
                    <a:pt x="3823" y="5858"/>
                  </a:lnTo>
                  <a:lnTo>
                    <a:pt x="3418" y="4775"/>
                  </a:lnTo>
                  <a:lnTo>
                    <a:pt x="5132" y="4144"/>
                  </a:lnTo>
                  <a:lnTo>
                    <a:pt x="4668" y="2894"/>
                  </a:lnTo>
                  <a:lnTo>
                    <a:pt x="2965" y="3525"/>
                  </a:lnTo>
                  <a:lnTo>
                    <a:pt x="2573" y="2441"/>
                  </a:lnTo>
                  <a:lnTo>
                    <a:pt x="4287" y="1810"/>
                  </a:lnTo>
                  <a:lnTo>
                    <a:pt x="36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40" name="Google Shape;440;p42"/>
          <p:cNvPicPr preferRelativeResize="0"/>
          <p:nvPr/>
        </p:nvPicPr>
        <p:blipFill>
          <a:blip r:embed="rId3">
            <a:alphaModFix/>
          </a:blip>
          <a:stretch>
            <a:fillRect/>
          </a:stretch>
        </p:blipFill>
        <p:spPr>
          <a:xfrm>
            <a:off x="5623149" y="942099"/>
            <a:ext cx="1108755" cy="1084717"/>
          </a:xfrm>
          <a:prstGeom prst="rect">
            <a:avLst/>
          </a:prstGeom>
          <a:noFill/>
          <a:ln>
            <a:noFill/>
          </a:ln>
        </p:spPr>
      </p:pic>
      <p:grpSp>
        <p:nvGrpSpPr>
          <p:cNvPr id="441" name="Google Shape;441;p42"/>
          <p:cNvGrpSpPr/>
          <p:nvPr/>
        </p:nvGrpSpPr>
        <p:grpSpPr>
          <a:xfrm>
            <a:off x="5912388" y="1134719"/>
            <a:ext cx="453936" cy="727910"/>
            <a:chOff x="5479550" y="2728750"/>
            <a:chExt cx="351550" cy="491450"/>
          </a:xfrm>
        </p:grpSpPr>
        <p:sp>
          <p:nvSpPr>
            <p:cNvPr id="442" name="Google Shape;442;p42"/>
            <p:cNvSpPr/>
            <p:nvPr/>
          </p:nvSpPr>
          <p:spPr>
            <a:xfrm>
              <a:off x="5479550" y="2780225"/>
              <a:ext cx="351550" cy="439975"/>
            </a:xfrm>
            <a:custGeom>
              <a:avLst/>
              <a:gdLst/>
              <a:ahLst/>
              <a:cxnLst/>
              <a:rect l="l" t="t" r="r" b="b"/>
              <a:pathLst>
                <a:path w="14062" h="17599" extrusionOk="0">
                  <a:moveTo>
                    <a:pt x="10478" y="12562"/>
                  </a:moveTo>
                  <a:lnTo>
                    <a:pt x="10894" y="14384"/>
                  </a:lnTo>
                  <a:lnTo>
                    <a:pt x="3155" y="14384"/>
                  </a:lnTo>
                  <a:lnTo>
                    <a:pt x="3572" y="12562"/>
                  </a:lnTo>
                  <a:close/>
                  <a:moveTo>
                    <a:pt x="762" y="1"/>
                  </a:moveTo>
                  <a:lnTo>
                    <a:pt x="762" y="11407"/>
                  </a:lnTo>
                  <a:lnTo>
                    <a:pt x="0" y="11407"/>
                  </a:lnTo>
                  <a:lnTo>
                    <a:pt x="0" y="12550"/>
                  </a:lnTo>
                  <a:lnTo>
                    <a:pt x="2393" y="12550"/>
                  </a:lnTo>
                  <a:lnTo>
                    <a:pt x="1298" y="17348"/>
                  </a:lnTo>
                  <a:lnTo>
                    <a:pt x="2429" y="17598"/>
                  </a:lnTo>
                  <a:lnTo>
                    <a:pt x="2905" y="15515"/>
                  </a:lnTo>
                  <a:lnTo>
                    <a:pt x="11156" y="15515"/>
                  </a:lnTo>
                  <a:lnTo>
                    <a:pt x="11633" y="17598"/>
                  </a:lnTo>
                  <a:lnTo>
                    <a:pt x="12764" y="17348"/>
                  </a:lnTo>
                  <a:lnTo>
                    <a:pt x="11668" y="12550"/>
                  </a:lnTo>
                  <a:lnTo>
                    <a:pt x="14061" y="12550"/>
                  </a:lnTo>
                  <a:lnTo>
                    <a:pt x="14061" y="11407"/>
                  </a:lnTo>
                  <a:lnTo>
                    <a:pt x="13299" y="11407"/>
                  </a:lnTo>
                  <a:lnTo>
                    <a:pt x="13299" y="1"/>
                  </a:lnTo>
                  <a:lnTo>
                    <a:pt x="10680" y="1"/>
                  </a:lnTo>
                  <a:lnTo>
                    <a:pt x="10680" y="2596"/>
                  </a:lnTo>
                  <a:lnTo>
                    <a:pt x="3382" y="2596"/>
                  </a:lnTo>
                  <a:lnTo>
                    <a:pt x="33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2"/>
            <p:cNvSpPr/>
            <p:nvPr/>
          </p:nvSpPr>
          <p:spPr>
            <a:xfrm>
              <a:off x="5592950" y="2728750"/>
              <a:ext cx="125050" cy="88125"/>
            </a:xfrm>
            <a:custGeom>
              <a:avLst/>
              <a:gdLst/>
              <a:ahLst/>
              <a:cxnLst/>
              <a:rect l="l" t="t" r="r" b="b"/>
              <a:pathLst>
                <a:path w="5002" h="3525" extrusionOk="0">
                  <a:moveTo>
                    <a:pt x="1917" y="0"/>
                  </a:moveTo>
                  <a:lnTo>
                    <a:pt x="1917" y="1024"/>
                  </a:lnTo>
                  <a:lnTo>
                    <a:pt x="0" y="1024"/>
                  </a:lnTo>
                  <a:lnTo>
                    <a:pt x="0" y="3524"/>
                  </a:lnTo>
                  <a:lnTo>
                    <a:pt x="5001" y="3524"/>
                  </a:lnTo>
                  <a:lnTo>
                    <a:pt x="5001" y="1024"/>
                  </a:lnTo>
                  <a:lnTo>
                    <a:pt x="3072" y="1024"/>
                  </a:lnTo>
                  <a:lnTo>
                    <a:pt x="30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4950" y="139712"/>
            <a:ext cx="1163160" cy="110132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P</a:t>
            </a:r>
            <a:r>
              <a:rPr lang="en" dirty="0" smtClean="0"/>
              <a:t>age admin  </a:t>
            </a:r>
            <a:endParaRPr dirty="0"/>
          </a:p>
        </p:txBody>
      </p:sp>
      <p:sp>
        <p:nvSpPr>
          <p:cNvPr id="449" name="Google Shape;449;p43"/>
          <p:cNvSpPr txBox="1">
            <a:spLocks noGrp="1"/>
          </p:cNvSpPr>
          <p:nvPr>
            <p:ph type="subTitle" idx="1"/>
          </p:nvPr>
        </p:nvSpPr>
        <p:spPr>
          <a:xfrm>
            <a:off x="937625" y="3017728"/>
            <a:ext cx="21753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L’ajout , la modification et la suppression des clients</a:t>
            </a:r>
            <a:endParaRPr dirty="0"/>
          </a:p>
        </p:txBody>
      </p:sp>
      <p:sp>
        <p:nvSpPr>
          <p:cNvPr id="450" name="Google Shape;450;p43"/>
          <p:cNvSpPr txBox="1">
            <a:spLocks noGrp="1"/>
          </p:cNvSpPr>
          <p:nvPr>
            <p:ph type="subTitle" idx="2"/>
          </p:nvPr>
        </p:nvSpPr>
        <p:spPr>
          <a:xfrm>
            <a:off x="3484350" y="3017728"/>
            <a:ext cx="21753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L’ajout et la modifications des services associés a chaque pacquet</a:t>
            </a:r>
            <a:endParaRPr dirty="0"/>
          </a:p>
        </p:txBody>
      </p:sp>
      <p:sp>
        <p:nvSpPr>
          <p:cNvPr id="451" name="Google Shape;451;p43"/>
          <p:cNvSpPr txBox="1">
            <a:spLocks noGrp="1"/>
          </p:cNvSpPr>
          <p:nvPr>
            <p:ph type="subTitle" idx="3"/>
          </p:nvPr>
        </p:nvSpPr>
        <p:spPr>
          <a:xfrm>
            <a:off x="6031075" y="3017728"/>
            <a:ext cx="21753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L</a:t>
            </a:r>
            <a:r>
              <a:rPr lang="en" dirty="0" smtClean="0"/>
              <a:t>a modification de profil d l’admin</a:t>
            </a:r>
            <a:endParaRPr dirty="0"/>
          </a:p>
        </p:txBody>
      </p:sp>
      <p:sp>
        <p:nvSpPr>
          <p:cNvPr id="452" name="Google Shape;452;p43"/>
          <p:cNvSpPr txBox="1">
            <a:spLocks noGrp="1"/>
          </p:cNvSpPr>
          <p:nvPr>
            <p:ph type="subTitle" idx="4"/>
          </p:nvPr>
        </p:nvSpPr>
        <p:spPr>
          <a:xfrm>
            <a:off x="937625" y="2639351"/>
            <a:ext cx="2175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client</a:t>
            </a:r>
            <a:endParaRPr dirty="0"/>
          </a:p>
        </p:txBody>
      </p:sp>
      <p:sp>
        <p:nvSpPr>
          <p:cNvPr id="453" name="Google Shape;453;p43"/>
          <p:cNvSpPr txBox="1">
            <a:spLocks noGrp="1"/>
          </p:cNvSpPr>
          <p:nvPr>
            <p:ph type="subTitle" idx="5"/>
          </p:nvPr>
        </p:nvSpPr>
        <p:spPr>
          <a:xfrm>
            <a:off x="3484350" y="2639351"/>
            <a:ext cx="2175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services</a:t>
            </a:r>
            <a:endParaRPr dirty="0"/>
          </a:p>
        </p:txBody>
      </p:sp>
      <p:sp>
        <p:nvSpPr>
          <p:cNvPr id="454" name="Google Shape;454;p43"/>
          <p:cNvSpPr txBox="1">
            <a:spLocks noGrp="1"/>
          </p:cNvSpPr>
          <p:nvPr>
            <p:ph type="subTitle" idx="6"/>
          </p:nvPr>
        </p:nvSpPr>
        <p:spPr>
          <a:xfrm>
            <a:off x="6031075" y="2639351"/>
            <a:ext cx="2175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user</a:t>
            </a:r>
            <a:endParaRPr dirty="0"/>
          </a:p>
        </p:txBody>
      </p:sp>
      <p:pic>
        <p:nvPicPr>
          <p:cNvPr id="455" name="Google Shape;455;p43"/>
          <p:cNvPicPr preferRelativeResize="0"/>
          <p:nvPr/>
        </p:nvPicPr>
        <p:blipFill>
          <a:blip r:embed="rId3">
            <a:alphaModFix/>
          </a:blip>
          <a:stretch>
            <a:fillRect/>
          </a:stretch>
        </p:blipFill>
        <p:spPr>
          <a:xfrm>
            <a:off x="1595938" y="1907000"/>
            <a:ext cx="858674" cy="732349"/>
          </a:xfrm>
          <a:prstGeom prst="rect">
            <a:avLst/>
          </a:prstGeom>
          <a:noFill/>
          <a:ln>
            <a:noFill/>
          </a:ln>
        </p:spPr>
      </p:pic>
      <p:pic>
        <p:nvPicPr>
          <p:cNvPr id="456" name="Google Shape;456;p43"/>
          <p:cNvPicPr preferRelativeResize="0"/>
          <p:nvPr/>
        </p:nvPicPr>
        <p:blipFill>
          <a:blip r:embed="rId3">
            <a:alphaModFix/>
          </a:blip>
          <a:stretch>
            <a:fillRect/>
          </a:stretch>
        </p:blipFill>
        <p:spPr>
          <a:xfrm>
            <a:off x="4142663" y="1907000"/>
            <a:ext cx="858674" cy="732349"/>
          </a:xfrm>
          <a:prstGeom prst="rect">
            <a:avLst/>
          </a:prstGeom>
          <a:noFill/>
          <a:ln>
            <a:noFill/>
          </a:ln>
        </p:spPr>
      </p:pic>
      <p:pic>
        <p:nvPicPr>
          <p:cNvPr id="457" name="Google Shape;457;p43"/>
          <p:cNvPicPr preferRelativeResize="0"/>
          <p:nvPr/>
        </p:nvPicPr>
        <p:blipFill>
          <a:blip r:embed="rId3">
            <a:alphaModFix/>
          </a:blip>
          <a:stretch>
            <a:fillRect/>
          </a:stretch>
        </p:blipFill>
        <p:spPr>
          <a:xfrm>
            <a:off x="6689388" y="1907000"/>
            <a:ext cx="858674" cy="732349"/>
          </a:xfrm>
          <a:prstGeom prst="rect">
            <a:avLst/>
          </a:prstGeom>
          <a:noFill/>
          <a:ln>
            <a:noFill/>
          </a:ln>
        </p:spPr>
      </p:pic>
      <p:grpSp>
        <p:nvGrpSpPr>
          <p:cNvPr id="458" name="Google Shape;458;p43"/>
          <p:cNvGrpSpPr/>
          <p:nvPr/>
        </p:nvGrpSpPr>
        <p:grpSpPr>
          <a:xfrm>
            <a:off x="1818538" y="2027300"/>
            <a:ext cx="413475" cy="491750"/>
            <a:chOff x="825675" y="1230050"/>
            <a:chExt cx="413475" cy="491750"/>
          </a:xfrm>
        </p:grpSpPr>
        <p:sp>
          <p:nvSpPr>
            <p:cNvPr id="459" name="Google Shape;459;p43"/>
            <p:cNvSpPr/>
            <p:nvPr/>
          </p:nvSpPr>
          <p:spPr>
            <a:xfrm>
              <a:off x="880150" y="1327675"/>
              <a:ext cx="304525" cy="248275"/>
            </a:xfrm>
            <a:custGeom>
              <a:avLst/>
              <a:gdLst/>
              <a:ahLst/>
              <a:cxnLst/>
              <a:rect l="l" t="t" r="r" b="b"/>
              <a:pathLst>
                <a:path w="12181" h="9931" extrusionOk="0">
                  <a:moveTo>
                    <a:pt x="6097" y="0"/>
                  </a:moveTo>
                  <a:cubicBezTo>
                    <a:pt x="5644" y="524"/>
                    <a:pt x="4990" y="858"/>
                    <a:pt x="4263" y="858"/>
                  </a:cubicBezTo>
                  <a:lnTo>
                    <a:pt x="2584" y="858"/>
                  </a:lnTo>
                  <a:cubicBezTo>
                    <a:pt x="2739" y="1513"/>
                    <a:pt x="3037" y="2167"/>
                    <a:pt x="3430" y="2739"/>
                  </a:cubicBezTo>
                  <a:cubicBezTo>
                    <a:pt x="3608" y="2989"/>
                    <a:pt x="3787" y="3239"/>
                    <a:pt x="3977" y="3429"/>
                  </a:cubicBezTo>
                  <a:lnTo>
                    <a:pt x="3716" y="4977"/>
                  </a:lnTo>
                  <a:lnTo>
                    <a:pt x="1" y="5799"/>
                  </a:lnTo>
                  <a:lnTo>
                    <a:pt x="1120" y="9930"/>
                  </a:lnTo>
                  <a:lnTo>
                    <a:pt x="11062" y="9930"/>
                  </a:lnTo>
                  <a:lnTo>
                    <a:pt x="12181" y="5799"/>
                  </a:lnTo>
                  <a:lnTo>
                    <a:pt x="8478" y="4977"/>
                  </a:lnTo>
                  <a:lnTo>
                    <a:pt x="8204" y="3429"/>
                  </a:lnTo>
                  <a:cubicBezTo>
                    <a:pt x="8407" y="3215"/>
                    <a:pt x="8585" y="2989"/>
                    <a:pt x="8752" y="2739"/>
                  </a:cubicBezTo>
                  <a:cubicBezTo>
                    <a:pt x="9145" y="2155"/>
                    <a:pt x="9431" y="1501"/>
                    <a:pt x="9609" y="858"/>
                  </a:cubicBezTo>
                  <a:lnTo>
                    <a:pt x="7918" y="858"/>
                  </a:lnTo>
                  <a:cubicBezTo>
                    <a:pt x="7192" y="858"/>
                    <a:pt x="6537" y="524"/>
                    <a:pt x="60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3"/>
            <p:cNvSpPr/>
            <p:nvPr/>
          </p:nvSpPr>
          <p:spPr>
            <a:xfrm>
              <a:off x="940575" y="1230050"/>
              <a:ext cx="183100" cy="90200"/>
            </a:xfrm>
            <a:custGeom>
              <a:avLst/>
              <a:gdLst/>
              <a:ahLst/>
              <a:cxnLst/>
              <a:rect l="l" t="t" r="r" b="b"/>
              <a:pathLst>
                <a:path w="7324" h="3608" extrusionOk="0">
                  <a:moveTo>
                    <a:pt x="3668" y="0"/>
                  </a:moveTo>
                  <a:cubicBezTo>
                    <a:pt x="1656" y="0"/>
                    <a:pt x="1" y="1619"/>
                    <a:pt x="1" y="3608"/>
                  </a:cubicBezTo>
                  <a:lnTo>
                    <a:pt x="1846" y="3608"/>
                  </a:lnTo>
                  <a:cubicBezTo>
                    <a:pt x="2537" y="3608"/>
                    <a:pt x="3084" y="3048"/>
                    <a:pt x="3084" y="2358"/>
                  </a:cubicBezTo>
                  <a:lnTo>
                    <a:pt x="4227" y="2358"/>
                  </a:lnTo>
                  <a:cubicBezTo>
                    <a:pt x="4227" y="3048"/>
                    <a:pt x="4799" y="3608"/>
                    <a:pt x="5478" y="3608"/>
                  </a:cubicBezTo>
                  <a:lnTo>
                    <a:pt x="7323" y="3608"/>
                  </a:lnTo>
                  <a:cubicBezTo>
                    <a:pt x="7323" y="1619"/>
                    <a:pt x="5668" y="0"/>
                    <a:pt x="36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3"/>
            <p:cNvSpPr/>
            <p:nvPr/>
          </p:nvSpPr>
          <p:spPr>
            <a:xfrm>
              <a:off x="825675" y="1604500"/>
              <a:ext cx="413475" cy="117300"/>
            </a:xfrm>
            <a:custGeom>
              <a:avLst/>
              <a:gdLst/>
              <a:ahLst/>
              <a:cxnLst/>
              <a:rect l="l" t="t" r="r" b="b"/>
              <a:pathLst>
                <a:path w="16539" h="4692" extrusionOk="0">
                  <a:moveTo>
                    <a:pt x="10728" y="1393"/>
                  </a:moveTo>
                  <a:lnTo>
                    <a:pt x="10728" y="2536"/>
                  </a:lnTo>
                  <a:lnTo>
                    <a:pt x="5799" y="2536"/>
                  </a:lnTo>
                  <a:lnTo>
                    <a:pt x="5799" y="1393"/>
                  </a:lnTo>
                  <a:close/>
                  <a:moveTo>
                    <a:pt x="1144" y="0"/>
                  </a:moveTo>
                  <a:lnTo>
                    <a:pt x="1144" y="3548"/>
                  </a:lnTo>
                  <a:lnTo>
                    <a:pt x="1" y="3548"/>
                  </a:lnTo>
                  <a:lnTo>
                    <a:pt x="1" y="4691"/>
                  </a:lnTo>
                  <a:lnTo>
                    <a:pt x="16539" y="4691"/>
                  </a:lnTo>
                  <a:lnTo>
                    <a:pt x="16539" y="3548"/>
                  </a:lnTo>
                  <a:lnTo>
                    <a:pt x="15372" y="3548"/>
                  </a:lnTo>
                  <a:lnTo>
                    <a:pt x="153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 name="Google Shape;462;p43"/>
          <p:cNvGrpSpPr/>
          <p:nvPr/>
        </p:nvGrpSpPr>
        <p:grpSpPr>
          <a:xfrm>
            <a:off x="4325975" y="2027138"/>
            <a:ext cx="492050" cy="492050"/>
            <a:chOff x="1218000" y="1230050"/>
            <a:chExt cx="492050" cy="492050"/>
          </a:xfrm>
        </p:grpSpPr>
        <p:sp>
          <p:nvSpPr>
            <p:cNvPr id="463" name="Google Shape;463;p43"/>
            <p:cNvSpPr/>
            <p:nvPr/>
          </p:nvSpPr>
          <p:spPr>
            <a:xfrm>
              <a:off x="1378125" y="1230050"/>
              <a:ext cx="83375" cy="83650"/>
            </a:xfrm>
            <a:custGeom>
              <a:avLst/>
              <a:gdLst/>
              <a:ahLst/>
              <a:cxnLst/>
              <a:rect l="l" t="t" r="r" b="b"/>
              <a:pathLst>
                <a:path w="3335" h="3346" extrusionOk="0">
                  <a:moveTo>
                    <a:pt x="2442" y="0"/>
                  </a:moveTo>
                  <a:lnTo>
                    <a:pt x="1" y="2453"/>
                  </a:lnTo>
                  <a:lnTo>
                    <a:pt x="894" y="3346"/>
                  </a:lnTo>
                  <a:cubicBezTo>
                    <a:pt x="1239" y="2882"/>
                    <a:pt x="1620" y="2453"/>
                    <a:pt x="2037" y="2036"/>
                  </a:cubicBezTo>
                  <a:cubicBezTo>
                    <a:pt x="2454" y="1619"/>
                    <a:pt x="2894" y="1250"/>
                    <a:pt x="3335" y="893"/>
                  </a:cubicBezTo>
                  <a:lnTo>
                    <a:pt x="24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3"/>
            <p:cNvSpPr/>
            <p:nvPr/>
          </p:nvSpPr>
          <p:spPr>
            <a:xfrm>
              <a:off x="1566550" y="1418450"/>
              <a:ext cx="143500" cy="143800"/>
            </a:xfrm>
            <a:custGeom>
              <a:avLst/>
              <a:gdLst/>
              <a:ahLst/>
              <a:cxnLst/>
              <a:rect l="l" t="t" r="r" b="b"/>
              <a:pathLst>
                <a:path w="5740" h="5752" extrusionOk="0">
                  <a:moveTo>
                    <a:pt x="2441" y="1"/>
                  </a:moveTo>
                  <a:cubicBezTo>
                    <a:pt x="2084" y="453"/>
                    <a:pt x="1691" y="894"/>
                    <a:pt x="1286" y="1299"/>
                  </a:cubicBezTo>
                  <a:cubicBezTo>
                    <a:pt x="870" y="1715"/>
                    <a:pt x="441" y="2084"/>
                    <a:pt x="1" y="2442"/>
                  </a:cubicBezTo>
                  <a:lnTo>
                    <a:pt x="3299" y="5752"/>
                  </a:lnTo>
                  <a:lnTo>
                    <a:pt x="5739" y="3287"/>
                  </a:lnTo>
                  <a:lnTo>
                    <a:pt x="24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3"/>
            <p:cNvSpPr/>
            <p:nvPr/>
          </p:nvSpPr>
          <p:spPr>
            <a:xfrm>
              <a:off x="1379925" y="1231825"/>
              <a:ext cx="267900" cy="268225"/>
            </a:xfrm>
            <a:custGeom>
              <a:avLst/>
              <a:gdLst/>
              <a:ahLst/>
              <a:cxnLst/>
              <a:rect l="l" t="t" r="r" b="b"/>
              <a:pathLst>
                <a:path w="10716" h="10729" extrusionOk="0">
                  <a:moveTo>
                    <a:pt x="6823" y="1"/>
                  </a:moveTo>
                  <a:lnTo>
                    <a:pt x="6454" y="179"/>
                  </a:lnTo>
                  <a:cubicBezTo>
                    <a:pt x="5096" y="834"/>
                    <a:pt x="3858" y="1715"/>
                    <a:pt x="2775" y="2787"/>
                  </a:cubicBezTo>
                  <a:cubicBezTo>
                    <a:pt x="1703" y="3858"/>
                    <a:pt x="834" y="5085"/>
                    <a:pt x="179" y="6454"/>
                  </a:cubicBezTo>
                  <a:lnTo>
                    <a:pt x="0" y="6835"/>
                  </a:lnTo>
                  <a:lnTo>
                    <a:pt x="3906" y="10728"/>
                  </a:lnTo>
                  <a:lnTo>
                    <a:pt x="4275" y="10550"/>
                  </a:lnTo>
                  <a:cubicBezTo>
                    <a:pt x="5632" y="9895"/>
                    <a:pt x="6870" y="9014"/>
                    <a:pt x="7954" y="7942"/>
                  </a:cubicBezTo>
                  <a:cubicBezTo>
                    <a:pt x="9025" y="6871"/>
                    <a:pt x="9906" y="5644"/>
                    <a:pt x="10537" y="4275"/>
                  </a:cubicBezTo>
                  <a:lnTo>
                    <a:pt x="10716" y="3894"/>
                  </a:lnTo>
                  <a:lnTo>
                    <a:pt x="682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3"/>
            <p:cNvSpPr/>
            <p:nvPr/>
          </p:nvSpPr>
          <p:spPr>
            <a:xfrm>
              <a:off x="1330225" y="1455375"/>
              <a:ext cx="94075" cy="97950"/>
            </a:xfrm>
            <a:custGeom>
              <a:avLst/>
              <a:gdLst/>
              <a:ahLst/>
              <a:cxnLst/>
              <a:rect l="l" t="t" r="r" b="b"/>
              <a:pathLst>
                <a:path w="3763" h="3918" extrusionOk="0">
                  <a:moveTo>
                    <a:pt x="1679" y="0"/>
                  </a:moveTo>
                  <a:lnTo>
                    <a:pt x="0" y="1822"/>
                  </a:lnTo>
                  <a:lnTo>
                    <a:pt x="12" y="2608"/>
                  </a:lnTo>
                  <a:lnTo>
                    <a:pt x="1024" y="3917"/>
                  </a:lnTo>
                  <a:lnTo>
                    <a:pt x="1905" y="3822"/>
                  </a:lnTo>
                  <a:lnTo>
                    <a:pt x="3762" y="2096"/>
                  </a:lnTo>
                  <a:lnTo>
                    <a:pt x="16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3"/>
            <p:cNvSpPr/>
            <p:nvPr/>
          </p:nvSpPr>
          <p:spPr>
            <a:xfrm>
              <a:off x="1218000" y="1391075"/>
              <a:ext cx="390550" cy="331025"/>
            </a:xfrm>
            <a:custGeom>
              <a:avLst/>
              <a:gdLst/>
              <a:ahLst/>
              <a:cxnLst/>
              <a:rect l="l" t="t" r="r" b="b"/>
              <a:pathLst>
                <a:path w="15622" h="13241" extrusionOk="0">
                  <a:moveTo>
                    <a:pt x="0" y="0"/>
                  </a:moveTo>
                  <a:lnTo>
                    <a:pt x="0" y="13240"/>
                  </a:lnTo>
                  <a:lnTo>
                    <a:pt x="15621" y="13240"/>
                  </a:lnTo>
                  <a:lnTo>
                    <a:pt x="14633" y="10299"/>
                  </a:lnTo>
                  <a:lnTo>
                    <a:pt x="10966" y="9466"/>
                  </a:lnTo>
                  <a:lnTo>
                    <a:pt x="9918" y="7204"/>
                  </a:lnTo>
                  <a:lnTo>
                    <a:pt x="4989" y="7704"/>
                  </a:lnTo>
                  <a:lnTo>
                    <a:pt x="3370" y="5596"/>
                  </a:lnTo>
                  <a:lnTo>
                    <a:pt x="3144" y="67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3"/>
            <p:cNvSpPr/>
            <p:nvPr/>
          </p:nvSpPr>
          <p:spPr>
            <a:xfrm>
              <a:off x="1321275" y="1329150"/>
              <a:ext cx="28600" cy="29200"/>
            </a:xfrm>
            <a:custGeom>
              <a:avLst/>
              <a:gdLst/>
              <a:ahLst/>
              <a:cxnLst/>
              <a:rect l="l" t="t" r="r" b="b"/>
              <a:pathLst>
                <a:path w="1144" h="1168" extrusionOk="0">
                  <a:moveTo>
                    <a:pt x="1" y="1"/>
                  </a:moveTo>
                  <a:lnTo>
                    <a:pt x="1" y="1168"/>
                  </a:lnTo>
                  <a:lnTo>
                    <a:pt x="1144" y="1168"/>
                  </a:lnTo>
                  <a:lnTo>
                    <a:pt x="11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3"/>
            <p:cNvSpPr/>
            <p:nvPr/>
          </p:nvSpPr>
          <p:spPr>
            <a:xfrm>
              <a:off x="1513875" y="1544675"/>
              <a:ext cx="28900" cy="29175"/>
            </a:xfrm>
            <a:custGeom>
              <a:avLst/>
              <a:gdLst/>
              <a:ahLst/>
              <a:cxnLst/>
              <a:rect l="l" t="t" r="r" b="b"/>
              <a:pathLst>
                <a:path w="1156" h="1167" extrusionOk="0">
                  <a:moveTo>
                    <a:pt x="0" y="0"/>
                  </a:moveTo>
                  <a:lnTo>
                    <a:pt x="0" y="1167"/>
                  </a:lnTo>
                  <a:lnTo>
                    <a:pt x="1155" y="1167"/>
                  </a:lnTo>
                  <a:lnTo>
                    <a:pt x="11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3"/>
            <p:cNvSpPr/>
            <p:nvPr/>
          </p:nvSpPr>
          <p:spPr>
            <a:xfrm>
              <a:off x="1604050" y="1595575"/>
              <a:ext cx="28600" cy="29175"/>
            </a:xfrm>
            <a:custGeom>
              <a:avLst/>
              <a:gdLst/>
              <a:ahLst/>
              <a:cxnLst/>
              <a:rect l="l" t="t" r="r" b="b"/>
              <a:pathLst>
                <a:path w="1144" h="1167" extrusionOk="0">
                  <a:moveTo>
                    <a:pt x="1" y="0"/>
                  </a:moveTo>
                  <a:lnTo>
                    <a:pt x="1" y="1167"/>
                  </a:lnTo>
                  <a:lnTo>
                    <a:pt x="1144" y="1167"/>
                  </a:lnTo>
                  <a:lnTo>
                    <a:pt x="11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 name="Google Shape;471;p43"/>
          <p:cNvGrpSpPr/>
          <p:nvPr/>
        </p:nvGrpSpPr>
        <p:grpSpPr>
          <a:xfrm>
            <a:off x="6872700" y="2026988"/>
            <a:ext cx="492050" cy="492350"/>
            <a:chOff x="1736800" y="1239875"/>
            <a:chExt cx="492050" cy="492350"/>
          </a:xfrm>
        </p:grpSpPr>
        <p:sp>
          <p:nvSpPr>
            <p:cNvPr id="472" name="Google Shape;472;p43"/>
            <p:cNvSpPr/>
            <p:nvPr/>
          </p:nvSpPr>
          <p:spPr>
            <a:xfrm>
              <a:off x="1736800" y="1239875"/>
              <a:ext cx="492050" cy="492350"/>
            </a:xfrm>
            <a:custGeom>
              <a:avLst/>
              <a:gdLst/>
              <a:ahLst/>
              <a:cxnLst/>
              <a:rect l="l" t="t" r="r" b="b"/>
              <a:pathLst>
                <a:path w="19682" h="19694" extrusionOk="0">
                  <a:moveTo>
                    <a:pt x="12300" y="10049"/>
                  </a:moveTo>
                  <a:lnTo>
                    <a:pt x="12300" y="11192"/>
                  </a:lnTo>
                  <a:lnTo>
                    <a:pt x="7371" y="11192"/>
                  </a:lnTo>
                  <a:lnTo>
                    <a:pt x="7371" y="10049"/>
                  </a:lnTo>
                  <a:close/>
                  <a:moveTo>
                    <a:pt x="12312" y="12287"/>
                  </a:moveTo>
                  <a:lnTo>
                    <a:pt x="12312" y="14740"/>
                  </a:lnTo>
                  <a:lnTo>
                    <a:pt x="12300" y="14740"/>
                  </a:lnTo>
                  <a:cubicBezTo>
                    <a:pt x="12300" y="16097"/>
                    <a:pt x="11193" y="17193"/>
                    <a:pt x="9836" y="17193"/>
                  </a:cubicBezTo>
                  <a:cubicBezTo>
                    <a:pt x="8478" y="17193"/>
                    <a:pt x="7383" y="16097"/>
                    <a:pt x="7383" y="14740"/>
                  </a:cubicBezTo>
                  <a:lnTo>
                    <a:pt x="7383" y="12287"/>
                  </a:lnTo>
                  <a:close/>
                  <a:moveTo>
                    <a:pt x="7478" y="0"/>
                  </a:moveTo>
                  <a:lnTo>
                    <a:pt x="7478" y="3620"/>
                  </a:lnTo>
                  <a:lnTo>
                    <a:pt x="6323" y="3620"/>
                  </a:lnTo>
                  <a:lnTo>
                    <a:pt x="6323" y="6322"/>
                  </a:lnTo>
                  <a:cubicBezTo>
                    <a:pt x="6323" y="7656"/>
                    <a:pt x="5252" y="8727"/>
                    <a:pt x="3930" y="8727"/>
                  </a:cubicBezTo>
                  <a:lnTo>
                    <a:pt x="3347" y="8727"/>
                  </a:lnTo>
                  <a:lnTo>
                    <a:pt x="3347" y="10799"/>
                  </a:lnTo>
                  <a:lnTo>
                    <a:pt x="1049" y="10799"/>
                  </a:lnTo>
                  <a:lnTo>
                    <a:pt x="1049" y="15038"/>
                  </a:lnTo>
                  <a:lnTo>
                    <a:pt x="1" y="15038"/>
                  </a:lnTo>
                  <a:lnTo>
                    <a:pt x="1" y="16181"/>
                  </a:lnTo>
                  <a:lnTo>
                    <a:pt x="2192" y="16181"/>
                  </a:lnTo>
                  <a:lnTo>
                    <a:pt x="2192" y="11954"/>
                  </a:lnTo>
                  <a:lnTo>
                    <a:pt x="3347" y="11954"/>
                  </a:lnTo>
                  <a:lnTo>
                    <a:pt x="3347" y="19693"/>
                  </a:lnTo>
                  <a:lnTo>
                    <a:pt x="16324" y="19693"/>
                  </a:lnTo>
                  <a:lnTo>
                    <a:pt x="16324" y="11954"/>
                  </a:lnTo>
                  <a:lnTo>
                    <a:pt x="17491" y="11954"/>
                  </a:lnTo>
                  <a:lnTo>
                    <a:pt x="17491" y="16193"/>
                  </a:lnTo>
                  <a:lnTo>
                    <a:pt x="19682" y="16193"/>
                  </a:lnTo>
                  <a:lnTo>
                    <a:pt x="19682" y="15050"/>
                  </a:lnTo>
                  <a:lnTo>
                    <a:pt x="18646" y="15050"/>
                  </a:lnTo>
                  <a:lnTo>
                    <a:pt x="18646" y="15038"/>
                  </a:lnTo>
                  <a:lnTo>
                    <a:pt x="18646" y="10799"/>
                  </a:lnTo>
                  <a:lnTo>
                    <a:pt x="16348" y="10799"/>
                  </a:lnTo>
                  <a:lnTo>
                    <a:pt x="16348" y="8727"/>
                  </a:lnTo>
                  <a:lnTo>
                    <a:pt x="15765" y="8727"/>
                  </a:lnTo>
                  <a:cubicBezTo>
                    <a:pt x="14443" y="8727"/>
                    <a:pt x="13372" y="7656"/>
                    <a:pt x="13372" y="6322"/>
                  </a:cubicBezTo>
                  <a:lnTo>
                    <a:pt x="13372" y="3620"/>
                  </a:lnTo>
                  <a:lnTo>
                    <a:pt x="12217" y="3620"/>
                  </a:lnTo>
                  <a:lnTo>
                    <a:pt x="12217" y="0"/>
                  </a:lnTo>
                  <a:lnTo>
                    <a:pt x="11050" y="0"/>
                  </a:lnTo>
                  <a:lnTo>
                    <a:pt x="11050" y="3620"/>
                  </a:lnTo>
                  <a:lnTo>
                    <a:pt x="8621" y="3620"/>
                  </a:lnTo>
                  <a:lnTo>
                    <a:pt x="86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3"/>
            <p:cNvSpPr/>
            <p:nvPr/>
          </p:nvSpPr>
          <p:spPr>
            <a:xfrm>
              <a:off x="1949925" y="1575325"/>
              <a:ext cx="65525" cy="65500"/>
            </a:xfrm>
            <a:custGeom>
              <a:avLst/>
              <a:gdLst/>
              <a:ahLst/>
              <a:cxnLst/>
              <a:rect l="l" t="t" r="r" b="b"/>
              <a:pathLst>
                <a:path w="2621" h="2620" extrusionOk="0">
                  <a:moveTo>
                    <a:pt x="1" y="0"/>
                  </a:moveTo>
                  <a:lnTo>
                    <a:pt x="1" y="1310"/>
                  </a:lnTo>
                  <a:cubicBezTo>
                    <a:pt x="1" y="2036"/>
                    <a:pt x="596" y="2620"/>
                    <a:pt x="1311" y="2620"/>
                  </a:cubicBezTo>
                  <a:cubicBezTo>
                    <a:pt x="2025" y="2620"/>
                    <a:pt x="2620" y="2036"/>
                    <a:pt x="2620" y="1310"/>
                  </a:cubicBezTo>
                  <a:lnTo>
                    <a:pt x="26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4950" y="139712"/>
            <a:ext cx="1163160" cy="110132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397" name="Google Shape;397;p39"/>
          <p:cNvPicPr preferRelativeResize="0"/>
          <p:nvPr/>
        </p:nvPicPr>
        <p:blipFill>
          <a:blip r:embed="rId3">
            <a:alphaModFix/>
          </a:blip>
          <a:stretch>
            <a:fillRect/>
          </a:stretch>
        </p:blipFill>
        <p:spPr>
          <a:xfrm>
            <a:off x="3878563" y="1180448"/>
            <a:ext cx="1386874" cy="1182825"/>
          </a:xfrm>
          <a:prstGeom prst="rect">
            <a:avLst/>
          </a:prstGeom>
          <a:noFill/>
          <a:ln>
            <a:noFill/>
          </a:ln>
        </p:spPr>
      </p:pic>
      <p:sp>
        <p:nvSpPr>
          <p:cNvPr id="398" name="Google Shape;398;p39"/>
          <p:cNvSpPr txBox="1">
            <a:spLocks noGrp="1"/>
          </p:cNvSpPr>
          <p:nvPr>
            <p:ph type="title"/>
          </p:nvPr>
        </p:nvSpPr>
        <p:spPr>
          <a:xfrm>
            <a:off x="436857" y="2363271"/>
            <a:ext cx="8293515" cy="1234574"/>
          </a:xfrm>
          <a:prstGeom prst="rect">
            <a:avLst/>
          </a:prstGeom>
        </p:spPr>
        <p:txBody>
          <a:bodyPr spcFirstLastPara="1" wrap="square" lIns="91425" tIns="91425" rIns="91425" bIns="91425" anchor="ctr" anchorCtr="0">
            <a:noAutofit/>
          </a:bodyPr>
          <a:lstStyle/>
          <a:p>
            <a:pPr lvl="0" algn="l"/>
            <a:r>
              <a:rPr lang="en-US" dirty="0" smtClean="0"/>
              <a:t>Technologies </a:t>
            </a:r>
            <a:r>
              <a:rPr lang="en-US" dirty="0" err="1" smtClean="0"/>
              <a:t>utilisées</a:t>
            </a:r>
            <a:endParaRPr lang="en-US" dirty="0"/>
          </a:p>
        </p:txBody>
      </p:sp>
      <p:sp>
        <p:nvSpPr>
          <p:cNvPr id="399" name="Google Shape;399;p39"/>
          <p:cNvSpPr txBox="1">
            <a:spLocks noGrp="1"/>
          </p:cNvSpPr>
          <p:nvPr>
            <p:ph type="title" idx="2"/>
          </p:nvPr>
        </p:nvSpPr>
        <p:spPr>
          <a:xfrm>
            <a:off x="3979272" y="1364726"/>
            <a:ext cx="1208687" cy="81426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03</a:t>
            </a:r>
            <a:endParaRPr dirty="0"/>
          </a:p>
        </p:txBody>
      </p:sp>
      <p:pic>
        <p:nvPicPr>
          <p:cNvPr id="401" name="Google Shape;401;p39"/>
          <p:cNvPicPr preferRelativeResize="0"/>
          <p:nvPr/>
        </p:nvPicPr>
        <p:blipFill>
          <a:blip r:embed="rId4">
            <a:alphaModFix/>
          </a:blip>
          <a:stretch>
            <a:fillRect/>
          </a:stretch>
        </p:blipFill>
        <p:spPr>
          <a:xfrm rot="-952009">
            <a:off x="5602227" y="4256552"/>
            <a:ext cx="652123" cy="158368"/>
          </a:xfrm>
          <a:prstGeom prst="rect">
            <a:avLst/>
          </a:prstGeom>
          <a:noFill/>
          <a:ln>
            <a:noFill/>
          </a:ln>
        </p:spPr>
      </p:pic>
      <p:pic>
        <p:nvPicPr>
          <p:cNvPr id="402" name="Google Shape;402;p39"/>
          <p:cNvPicPr preferRelativeResize="0"/>
          <p:nvPr/>
        </p:nvPicPr>
        <p:blipFill>
          <a:blip r:embed="rId5">
            <a:alphaModFix/>
          </a:blip>
          <a:stretch>
            <a:fillRect/>
          </a:stretch>
        </p:blipFill>
        <p:spPr>
          <a:xfrm>
            <a:off x="7589909" y="4014021"/>
            <a:ext cx="1871687" cy="1064636"/>
          </a:xfrm>
          <a:prstGeom prst="rect">
            <a:avLst/>
          </a:prstGeom>
          <a:noFill/>
          <a:ln>
            <a:noFill/>
          </a:ln>
        </p:spPr>
      </p:pic>
      <p:pic>
        <p:nvPicPr>
          <p:cNvPr id="403" name="Google Shape;403;p39"/>
          <p:cNvPicPr preferRelativeResize="0"/>
          <p:nvPr/>
        </p:nvPicPr>
        <p:blipFill>
          <a:blip r:embed="rId6">
            <a:alphaModFix/>
          </a:blip>
          <a:stretch>
            <a:fillRect/>
          </a:stretch>
        </p:blipFill>
        <p:spPr>
          <a:xfrm rot="-8827915">
            <a:off x="6339786" y="1026477"/>
            <a:ext cx="2205099" cy="726399"/>
          </a:xfrm>
          <a:prstGeom prst="rect">
            <a:avLst/>
          </a:prstGeom>
          <a:noFill/>
          <a:ln>
            <a:noFill/>
          </a:ln>
        </p:spPr>
      </p:pic>
      <p:pic>
        <p:nvPicPr>
          <p:cNvPr id="404" name="Google Shape;404;p39"/>
          <p:cNvPicPr preferRelativeResize="0"/>
          <p:nvPr/>
        </p:nvPicPr>
        <p:blipFill>
          <a:blip r:embed="rId7">
            <a:alphaModFix/>
          </a:blip>
          <a:stretch>
            <a:fillRect/>
          </a:stretch>
        </p:blipFill>
        <p:spPr>
          <a:xfrm rot="-1504555">
            <a:off x="1041214" y="4126088"/>
            <a:ext cx="1307699" cy="638495"/>
          </a:xfrm>
          <a:prstGeom prst="rect">
            <a:avLst/>
          </a:prstGeom>
          <a:noFill/>
          <a:ln>
            <a:noFill/>
          </a:ln>
        </p:spPr>
      </p:pic>
      <p:pic>
        <p:nvPicPr>
          <p:cNvPr id="405" name="Google Shape;405;p39"/>
          <p:cNvPicPr preferRelativeResize="0"/>
          <p:nvPr/>
        </p:nvPicPr>
        <p:blipFill>
          <a:blip r:embed="rId8">
            <a:alphaModFix/>
          </a:blip>
          <a:stretch>
            <a:fillRect/>
          </a:stretch>
        </p:blipFill>
        <p:spPr>
          <a:xfrm>
            <a:off x="1517127" y="1066483"/>
            <a:ext cx="451847" cy="584208"/>
          </a:xfrm>
          <a:prstGeom prst="rect">
            <a:avLst/>
          </a:prstGeom>
          <a:noFill/>
          <a:ln>
            <a:noFill/>
          </a:ln>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44950" y="139712"/>
            <a:ext cx="1163160" cy="1101321"/>
          </a:xfrm>
          <a:prstGeom prst="rect">
            <a:avLst/>
          </a:prstGeom>
        </p:spPr>
      </p:pic>
    </p:spTree>
    <p:extLst>
      <p:ext uri="{BB962C8B-B14F-4D97-AF65-F5344CB8AC3E}">
        <p14:creationId xmlns:p14="http://schemas.microsoft.com/office/powerpoint/2010/main" val="2531543531"/>
      </p:ext>
    </p:extLst>
  </p:cSld>
  <p:clrMapOvr>
    <a:masterClrMapping/>
  </p:clrMapOvr>
</p:sld>
</file>

<file path=ppt/theme/theme1.xml><?xml version="1.0" encoding="utf-8"?>
<a:theme xmlns:a="http://schemas.openxmlformats.org/drawingml/2006/main" name="Artworks Sales Website by Slidesgo">
  <a:themeElements>
    <a:clrScheme name="Simple Light">
      <a:dk1>
        <a:srgbClr val="81425C"/>
      </a:dk1>
      <a:lt1>
        <a:srgbClr val="F5F1ED"/>
      </a:lt1>
      <a:dk2>
        <a:srgbClr val="D4A7C8"/>
      </a:dk2>
      <a:lt2>
        <a:srgbClr val="36B9C3"/>
      </a:lt2>
      <a:accent1>
        <a:srgbClr val="A5E2EA"/>
      </a:accent1>
      <a:accent2>
        <a:srgbClr val="F1D4B6"/>
      </a:accent2>
      <a:accent3>
        <a:srgbClr val="CA3853"/>
      </a:accent3>
      <a:accent4>
        <a:srgbClr val="F5B5C4"/>
      </a:accent4>
      <a:accent5>
        <a:srgbClr val="FFFFFF"/>
      </a:accent5>
      <a:accent6>
        <a:srgbClr val="FFFFFF"/>
      </a:accent6>
      <a:hlink>
        <a:srgbClr val="81425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TotalTime>
  <Words>392</Words>
  <Application>Microsoft Office PowerPoint</Application>
  <PresentationFormat>On-screen Show (16:9)</PresentationFormat>
  <Paragraphs>64</Paragraphs>
  <Slides>15</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Livvic</vt:lpstr>
      <vt:lpstr>Times New Roman</vt:lpstr>
      <vt:lpstr>Nunito Light</vt:lpstr>
      <vt:lpstr>Bebas Neue</vt:lpstr>
      <vt:lpstr>Arial</vt:lpstr>
      <vt:lpstr>Anaheim</vt:lpstr>
      <vt:lpstr>Cinzel</vt:lpstr>
      <vt:lpstr>Artworks Sales Website by Slidesgo</vt:lpstr>
      <vt:lpstr>WEDDING PLANNER</vt:lpstr>
      <vt:lpstr>Table de contenu</vt:lpstr>
      <vt:lpstr>introduction</vt:lpstr>
      <vt:lpstr>Wedding planner objectifs:</vt:lpstr>
      <vt:lpstr>Les offres</vt:lpstr>
      <vt:lpstr>fonctionnalités</vt:lpstr>
      <vt:lpstr>PowerPoint Presentation</vt:lpstr>
      <vt:lpstr>Page admin  </vt:lpstr>
      <vt:lpstr>Technologies utilisées</vt:lpstr>
      <vt:lpstr>Logiciels utilisés</vt:lpstr>
      <vt:lpstr>Languages utilisées</vt:lpstr>
      <vt:lpstr>Communication  backend-frontend</vt:lpstr>
      <vt:lpstr>limitations</vt:lpstr>
      <vt:lpstr>PowerPoint Presentation</vt:lpstr>
      <vt:lpstr>Merci pour votre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WEDDING PLANNER</dc:title>
  <dc:creator>houssem mannai</dc:creator>
  <cp:lastModifiedBy>PC</cp:lastModifiedBy>
  <cp:revision>10</cp:revision>
  <dcterms:modified xsi:type="dcterms:W3CDTF">2023-05-29T09:46:19Z</dcterms:modified>
</cp:coreProperties>
</file>